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2"/>
  </p:notesMasterIdLst>
  <p:handoutMasterIdLst>
    <p:handoutMasterId r:id="rId23"/>
  </p:handoutMasterIdLst>
  <p:sldIdLst>
    <p:sldId id="2076138207" r:id="rId5"/>
    <p:sldId id="2076138580" r:id="rId6"/>
    <p:sldId id="8678" r:id="rId7"/>
    <p:sldId id="2076138570" r:id="rId8"/>
    <p:sldId id="5865" r:id="rId9"/>
    <p:sldId id="1799" r:id="rId10"/>
    <p:sldId id="2076138571" r:id="rId11"/>
    <p:sldId id="2076138577" r:id="rId12"/>
    <p:sldId id="2076138576" r:id="rId13"/>
    <p:sldId id="2076138573" r:id="rId14"/>
    <p:sldId id="2076138574" r:id="rId15"/>
    <p:sldId id="2076138579" r:id="rId16"/>
    <p:sldId id="8688" r:id="rId17"/>
    <p:sldId id="2076138572" r:id="rId18"/>
    <p:sldId id="2076138575" r:id="rId19"/>
    <p:sldId id="2076138581" r:id="rId20"/>
    <p:sldId id="1532"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D373B-5082-AA38-2F37-8C2AA46890DF}" name="Manuela Pichler" initials="MP" userId="S::mapichle@microsoft.com::07a841c1-49c8-4352-a8c3-3a0d96cf9a08" providerId="AD"/>
  <p188:author id="{10BC9C3F-C5D1-AE9B-C1D8-43D96A736467}" name="Sameer Bhangar" initials="SB" userId="Sameer Bhangar" providerId="None"/>
  <p188:author id="{3234AF77-4130-E0B0-2D9B-3A13C9163920}" name="Sameer Bhangar" initials="SB" userId="S::sameerb@microsoft.com::7dc1ecd6-d667-4e94-a4d1-bc28bda4a5e3" providerId="AD"/>
  <p188:author id="{6F29C4A8-247C-7AF3-35A4-E42262D88F86}" name="Yana Berkovich" initials="YB" userId="S::yaberkov@microsoft.com::270b37d7-fbd6-4cc5-b099-84e9339dac07" providerId="AD"/>
  <p188:author id="{59EEAAAC-35A8-FBEE-A07C-3563F3068208}" name="Jada Phillips" initials="JP" userId="S::jadaphillips@microsoft.com::2bfa1ab9-dea8-4a2b-9915-4a900387ff08" providerId="AD"/>
  <p188:author id="{753DF1B6-ABFD-7668-9B23-AAE0AC5C0E9D}" name="Kathy Osborne" initials="KO" userId="S::kathyos@microsoft.com::5e652ab2-ef5c-43e0-afa2-e7467460655f" providerId="AD"/>
  <p188:author id="{CCBD8BEE-5BFD-2EB4-34C8-E34E2B2CA04C}" name="Denise Moran" initials="DM" userId="S::demora@microsoft.com::a9f34b89-b7f2-48ef-a3ca-1c435bc655a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8F8F8"/>
    <a:srgbClr val="F2F2F2"/>
    <a:srgbClr val="742774"/>
    <a:srgbClr val="F7F0FF"/>
    <a:srgbClr val="8661C5"/>
    <a:srgbClr val="2F2F2F"/>
    <a:srgbClr val="FFFFFF"/>
    <a:srgbClr val="666666"/>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DAA511-6CB0-4C07-A9DA-9DB1A11F7FF0}" v="28" dt="2022-03-22T23:55:35.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2DE63D5-997A-4646-A377-4702673A728D}" styleName="淡色スタイル 2 - アクセント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660B408-B3CF-4A94-85FC-2B1E0A45F4A2}" styleName="濃色スタイル 2 - アクセント 1/アクセント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19" autoAdjust="0"/>
    <p:restoredTop sz="84223" autoAdjust="0"/>
  </p:normalViewPr>
  <p:slideViewPr>
    <p:cSldViewPr snapToGrid="0">
      <p:cViewPr varScale="1">
        <p:scale>
          <a:sx n="94" d="100"/>
          <a:sy n="94" d="100"/>
        </p:scale>
        <p:origin x="379" y="29"/>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gaaki Iwata" userId="fd4b0df9-2db6-4ff2-8cb8-bd6500ec1961" providerId="ADAL" clId="{455D33E5-890B-4B8F-AA22-A5669DE41602}"/>
    <pc:docChg chg="undo custSel addSld delSld modSld sldOrd delMainMaster">
      <pc:chgData name="Nagaaki Iwata" userId="fd4b0df9-2db6-4ff2-8cb8-bd6500ec1961" providerId="ADAL" clId="{455D33E5-890B-4B8F-AA22-A5669DE41602}" dt="2022-03-21T05:37:39.501" v="2889"/>
      <pc:docMkLst>
        <pc:docMk/>
      </pc:docMkLst>
      <pc:sldChg chg="addSp delSp modSp del mod modTransition modClrScheme chgLayout">
        <pc:chgData name="Nagaaki Iwata" userId="fd4b0df9-2db6-4ff2-8cb8-bd6500ec1961" providerId="ADAL" clId="{455D33E5-890B-4B8F-AA22-A5669DE41602}" dt="2022-03-21T05:37:39.501" v="2889"/>
        <pc:sldMkLst>
          <pc:docMk/>
          <pc:sldMk cId="2402828649" sldId="1532"/>
        </pc:sldMkLst>
        <pc:spChg chg="add del mod">
          <ac:chgData name="Nagaaki Iwata" userId="fd4b0df9-2db6-4ff2-8cb8-bd6500ec1961" providerId="ADAL" clId="{455D33E5-890B-4B8F-AA22-A5669DE41602}" dt="2022-03-21T05:14:59.631" v="2582" actId="26606"/>
          <ac:spMkLst>
            <pc:docMk/>
            <pc:sldMk cId="2402828649" sldId="1532"/>
            <ac:spMk id="6" creationId="{56E338A0-61F8-8572-FFAB-5EFBC1ACE5B0}"/>
          </ac:spMkLst>
        </pc:spChg>
        <pc:spChg chg="add del mod">
          <ac:chgData name="Nagaaki Iwata" userId="fd4b0df9-2db6-4ff2-8cb8-bd6500ec1961" providerId="ADAL" clId="{455D33E5-890B-4B8F-AA22-A5669DE41602}" dt="2022-03-21T05:14:59.631" v="2582" actId="26606"/>
          <ac:spMkLst>
            <pc:docMk/>
            <pc:sldMk cId="2402828649" sldId="1532"/>
            <ac:spMk id="8" creationId="{758973D0-261C-7FE4-9000-88D9D0AF71EE}"/>
          </ac:spMkLst>
        </pc:spChg>
        <pc:spChg chg="add del mod">
          <ac:chgData name="Nagaaki Iwata" userId="fd4b0df9-2db6-4ff2-8cb8-bd6500ec1961" providerId="ADAL" clId="{455D33E5-890B-4B8F-AA22-A5669DE41602}" dt="2022-03-21T05:14:59.631" v="2582" actId="26606"/>
          <ac:spMkLst>
            <pc:docMk/>
            <pc:sldMk cId="2402828649" sldId="1532"/>
            <ac:spMk id="10" creationId="{71294F61-18E5-1810-955A-66EC7AA71500}"/>
          </ac:spMkLst>
        </pc:spChg>
        <pc:spChg chg="add del mod">
          <ac:chgData name="Nagaaki Iwata" userId="fd4b0df9-2db6-4ff2-8cb8-bd6500ec1961" providerId="ADAL" clId="{455D33E5-890B-4B8F-AA22-A5669DE41602}" dt="2022-03-21T05:15:07.384" v="2584" actId="26606"/>
          <ac:spMkLst>
            <pc:docMk/>
            <pc:sldMk cId="2402828649" sldId="1532"/>
            <ac:spMk id="12" creationId="{A4EF488A-E490-0858-AB2A-CC8DE61ADDF3}"/>
          </ac:spMkLst>
        </pc:spChg>
        <pc:spChg chg="add del mod">
          <ac:chgData name="Nagaaki Iwata" userId="fd4b0df9-2db6-4ff2-8cb8-bd6500ec1961" providerId="ADAL" clId="{455D33E5-890B-4B8F-AA22-A5669DE41602}" dt="2022-03-21T05:15:07.384" v="2584" actId="26606"/>
          <ac:spMkLst>
            <pc:docMk/>
            <pc:sldMk cId="2402828649" sldId="1532"/>
            <ac:spMk id="13" creationId="{9048F885-702A-92CE-1D7E-745DECB66216}"/>
          </ac:spMkLst>
        </pc:spChg>
      </pc:sldChg>
      <pc:sldChg chg="modSp mod">
        <pc:chgData name="Nagaaki Iwata" userId="fd4b0df9-2db6-4ff2-8cb8-bd6500ec1961" providerId="ADAL" clId="{455D33E5-890B-4B8F-AA22-A5669DE41602}" dt="2022-03-20T15:12:59.739" v="1943" actId="1076"/>
        <pc:sldMkLst>
          <pc:docMk/>
          <pc:sldMk cId="1630831571" sldId="1799"/>
        </pc:sldMkLst>
        <pc:spChg chg="mod">
          <ac:chgData name="Nagaaki Iwata" userId="fd4b0df9-2db6-4ff2-8cb8-bd6500ec1961" providerId="ADAL" clId="{455D33E5-890B-4B8F-AA22-A5669DE41602}" dt="2022-03-20T15:12:51.135" v="1940" actId="1035"/>
          <ac:spMkLst>
            <pc:docMk/>
            <pc:sldMk cId="1630831571" sldId="1799"/>
            <ac:spMk id="3" creationId="{66CC0FBF-C25C-4B6E-B78D-14B50D8AF3AA}"/>
          </ac:spMkLst>
        </pc:spChg>
        <pc:spChg chg="mod">
          <ac:chgData name="Nagaaki Iwata" userId="fd4b0df9-2db6-4ff2-8cb8-bd6500ec1961" providerId="ADAL" clId="{455D33E5-890B-4B8F-AA22-A5669DE41602}" dt="2022-03-20T15:12:59.739" v="1943" actId="1076"/>
          <ac:spMkLst>
            <pc:docMk/>
            <pc:sldMk cId="1630831571" sldId="1799"/>
            <ac:spMk id="36" creationId="{9921B276-8CC9-4318-9C91-0CEA4D26B4A6}"/>
          </ac:spMkLst>
        </pc:spChg>
        <pc:spChg chg="mod">
          <ac:chgData name="Nagaaki Iwata" userId="fd4b0df9-2db6-4ff2-8cb8-bd6500ec1961" providerId="ADAL" clId="{455D33E5-890B-4B8F-AA22-A5669DE41602}" dt="2022-03-20T15:12:59.739" v="1943" actId="1076"/>
          <ac:spMkLst>
            <pc:docMk/>
            <pc:sldMk cId="1630831571" sldId="1799"/>
            <ac:spMk id="38" creationId="{E70568B3-E62F-4C9E-931F-62FA40975300}"/>
          </ac:spMkLst>
        </pc:spChg>
        <pc:spChg chg="mod">
          <ac:chgData name="Nagaaki Iwata" userId="fd4b0df9-2db6-4ff2-8cb8-bd6500ec1961" providerId="ADAL" clId="{455D33E5-890B-4B8F-AA22-A5669DE41602}" dt="2022-03-20T15:12:59.739" v="1943" actId="1076"/>
          <ac:spMkLst>
            <pc:docMk/>
            <pc:sldMk cId="1630831571" sldId="1799"/>
            <ac:spMk id="39" creationId="{A419CD4E-48FB-4E17-94A4-4F254E837CE1}"/>
          </ac:spMkLst>
        </pc:spChg>
        <pc:spChg chg="mod">
          <ac:chgData name="Nagaaki Iwata" userId="fd4b0df9-2db6-4ff2-8cb8-bd6500ec1961" providerId="ADAL" clId="{455D33E5-890B-4B8F-AA22-A5669DE41602}" dt="2022-03-20T15:12:59.739" v="1943" actId="1076"/>
          <ac:spMkLst>
            <pc:docMk/>
            <pc:sldMk cId="1630831571" sldId="1799"/>
            <ac:spMk id="40" creationId="{A5DC891A-71BE-40A3-85E9-F5AF6895CA31}"/>
          </ac:spMkLst>
        </pc:spChg>
        <pc:spChg chg="mod">
          <ac:chgData name="Nagaaki Iwata" userId="fd4b0df9-2db6-4ff2-8cb8-bd6500ec1961" providerId="ADAL" clId="{455D33E5-890B-4B8F-AA22-A5669DE41602}" dt="2022-03-20T15:12:59.739" v="1943" actId="1076"/>
          <ac:spMkLst>
            <pc:docMk/>
            <pc:sldMk cId="1630831571" sldId="1799"/>
            <ac:spMk id="41" creationId="{7C565A97-10F6-4463-BD37-65A49F6DB30B}"/>
          </ac:spMkLst>
        </pc:spChg>
        <pc:spChg chg="mod">
          <ac:chgData name="Nagaaki Iwata" userId="fd4b0df9-2db6-4ff2-8cb8-bd6500ec1961" providerId="ADAL" clId="{455D33E5-890B-4B8F-AA22-A5669DE41602}" dt="2022-03-20T15:12:59.739" v="1943" actId="1076"/>
          <ac:spMkLst>
            <pc:docMk/>
            <pc:sldMk cId="1630831571" sldId="1799"/>
            <ac:spMk id="42" creationId="{4C1FE1F9-B916-4EFA-B38F-B5CD0ECE1C8D}"/>
          </ac:spMkLst>
        </pc:spChg>
        <pc:spChg chg="mod">
          <ac:chgData name="Nagaaki Iwata" userId="fd4b0df9-2db6-4ff2-8cb8-bd6500ec1961" providerId="ADAL" clId="{455D33E5-890B-4B8F-AA22-A5669DE41602}" dt="2022-03-20T15:12:59.739" v="1943" actId="1076"/>
          <ac:spMkLst>
            <pc:docMk/>
            <pc:sldMk cId="1630831571" sldId="1799"/>
            <ac:spMk id="43" creationId="{DFCCE349-0F49-4C62-A8F6-E62BDE993E09}"/>
          </ac:spMkLst>
        </pc:spChg>
        <pc:spChg chg="mod">
          <ac:chgData name="Nagaaki Iwata" userId="fd4b0df9-2db6-4ff2-8cb8-bd6500ec1961" providerId="ADAL" clId="{455D33E5-890B-4B8F-AA22-A5669DE41602}" dt="2022-03-20T15:12:59.739" v="1943" actId="1076"/>
          <ac:spMkLst>
            <pc:docMk/>
            <pc:sldMk cId="1630831571" sldId="1799"/>
            <ac:spMk id="49" creationId="{30A74D87-83DF-4429-90B9-11B5BAC15723}"/>
          </ac:spMkLst>
        </pc:spChg>
        <pc:spChg chg="mod">
          <ac:chgData name="Nagaaki Iwata" userId="fd4b0df9-2db6-4ff2-8cb8-bd6500ec1961" providerId="ADAL" clId="{455D33E5-890B-4B8F-AA22-A5669DE41602}" dt="2022-03-20T15:12:59.739" v="1943" actId="1076"/>
          <ac:spMkLst>
            <pc:docMk/>
            <pc:sldMk cId="1630831571" sldId="1799"/>
            <ac:spMk id="53" creationId="{A7E9F879-5A73-449B-A9BB-1DC4CD55FB94}"/>
          </ac:spMkLst>
        </pc:spChg>
        <pc:spChg chg="mod">
          <ac:chgData name="Nagaaki Iwata" userId="fd4b0df9-2db6-4ff2-8cb8-bd6500ec1961" providerId="ADAL" clId="{455D33E5-890B-4B8F-AA22-A5669DE41602}" dt="2022-03-20T15:12:59.739" v="1943" actId="1076"/>
          <ac:spMkLst>
            <pc:docMk/>
            <pc:sldMk cId="1630831571" sldId="1799"/>
            <ac:spMk id="59" creationId="{037284A2-A156-4331-8120-4B32284B8CE5}"/>
          </ac:spMkLst>
        </pc:spChg>
      </pc:sldChg>
      <pc:sldChg chg="del">
        <pc:chgData name="Nagaaki Iwata" userId="fd4b0df9-2db6-4ff2-8cb8-bd6500ec1961" providerId="ADAL" clId="{455D33E5-890B-4B8F-AA22-A5669DE41602}" dt="2022-03-21T05:11:09.975" v="2552" actId="2696"/>
        <pc:sldMkLst>
          <pc:docMk/>
          <pc:sldMk cId="1793988420" sldId="1834"/>
        </pc:sldMkLst>
      </pc:sldChg>
      <pc:sldChg chg="del">
        <pc:chgData name="Nagaaki Iwata" userId="fd4b0df9-2db6-4ff2-8cb8-bd6500ec1961" providerId="ADAL" clId="{455D33E5-890B-4B8F-AA22-A5669DE41602}" dt="2022-03-21T05:11:09.975" v="2552" actId="2696"/>
        <pc:sldMkLst>
          <pc:docMk/>
          <pc:sldMk cId="2858979802" sldId="1954"/>
        </pc:sldMkLst>
      </pc:sldChg>
      <pc:sldChg chg="modSp mod">
        <pc:chgData name="Nagaaki Iwata" userId="fd4b0df9-2db6-4ff2-8cb8-bd6500ec1961" providerId="ADAL" clId="{455D33E5-890B-4B8F-AA22-A5669DE41602}" dt="2022-03-20T15:12:45.194" v="1931" actId="1076"/>
        <pc:sldMkLst>
          <pc:docMk/>
          <pc:sldMk cId="2339469875" sldId="5865"/>
        </pc:sldMkLst>
        <pc:spChg chg="mod">
          <ac:chgData name="Nagaaki Iwata" userId="fd4b0df9-2db6-4ff2-8cb8-bd6500ec1961" providerId="ADAL" clId="{455D33E5-890B-4B8F-AA22-A5669DE41602}" dt="2022-03-20T15:12:42.590" v="1930" actId="1035"/>
          <ac:spMkLst>
            <pc:docMk/>
            <pc:sldMk cId="2339469875" sldId="5865"/>
            <ac:spMk id="9" creationId="{A6203186-DD9B-4517-916F-40B6D63DCF2A}"/>
          </ac:spMkLst>
        </pc:spChg>
        <pc:spChg chg="mod">
          <ac:chgData name="Nagaaki Iwata" userId="fd4b0df9-2db6-4ff2-8cb8-bd6500ec1961" providerId="ADAL" clId="{455D33E5-890B-4B8F-AA22-A5669DE41602}" dt="2022-03-20T15:12:38.078" v="1915" actId="1035"/>
          <ac:spMkLst>
            <pc:docMk/>
            <pc:sldMk cId="2339469875" sldId="5865"/>
            <ac:spMk id="10" creationId="{11DFB097-E851-47D5-B778-3337CA038698}"/>
          </ac:spMkLst>
        </pc:spChg>
        <pc:graphicFrameChg chg="mod">
          <ac:chgData name="Nagaaki Iwata" userId="fd4b0df9-2db6-4ff2-8cb8-bd6500ec1961" providerId="ADAL" clId="{455D33E5-890B-4B8F-AA22-A5669DE41602}" dt="2022-03-20T15:12:45.194" v="1931" actId="1076"/>
          <ac:graphicFrameMkLst>
            <pc:docMk/>
            <pc:sldMk cId="2339469875" sldId="5865"/>
            <ac:graphicFrameMk id="6" creationId="{65185098-6D6B-49CF-A851-43EFE5483E15}"/>
          </ac:graphicFrameMkLst>
        </pc:graphicFrameChg>
      </pc:sldChg>
      <pc:sldChg chg="del">
        <pc:chgData name="Nagaaki Iwata" userId="fd4b0df9-2db6-4ff2-8cb8-bd6500ec1961" providerId="ADAL" clId="{455D33E5-890B-4B8F-AA22-A5669DE41602}" dt="2022-03-21T05:11:09.975" v="2552" actId="2696"/>
        <pc:sldMkLst>
          <pc:docMk/>
          <pc:sldMk cId="3368559700" sldId="5957"/>
        </pc:sldMkLst>
      </pc:sldChg>
      <pc:sldChg chg="del">
        <pc:chgData name="Nagaaki Iwata" userId="fd4b0df9-2db6-4ff2-8cb8-bd6500ec1961" providerId="ADAL" clId="{455D33E5-890B-4B8F-AA22-A5669DE41602}" dt="2022-03-21T05:11:09.975" v="2552" actId="2696"/>
        <pc:sldMkLst>
          <pc:docMk/>
          <pc:sldMk cId="1702630439" sldId="8481"/>
        </pc:sldMkLst>
      </pc:sldChg>
      <pc:sldChg chg="del">
        <pc:chgData name="Nagaaki Iwata" userId="fd4b0df9-2db6-4ff2-8cb8-bd6500ec1961" providerId="ADAL" clId="{455D33E5-890B-4B8F-AA22-A5669DE41602}" dt="2022-03-21T05:11:09.975" v="2552" actId="2696"/>
        <pc:sldMkLst>
          <pc:docMk/>
          <pc:sldMk cId="2535448217" sldId="8554"/>
        </pc:sldMkLst>
      </pc:sldChg>
      <pc:sldChg chg="del">
        <pc:chgData name="Nagaaki Iwata" userId="fd4b0df9-2db6-4ff2-8cb8-bd6500ec1961" providerId="ADAL" clId="{455D33E5-890B-4B8F-AA22-A5669DE41602}" dt="2022-03-21T05:11:09.975" v="2552" actId="2696"/>
        <pc:sldMkLst>
          <pc:docMk/>
          <pc:sldMk cId="3357224160" sldId="8559"/>
        </pc:sldMkLst>
      </pc:sldChg>
      <pc:sldChg chg="modSp mod">
        <pc:chgData name="Nagaaki Iwata" userId="fd4b0df9-2db6-4ff2-8cb8-bd6500ec1961" providerId="ADAL" clId="{455D33E5-890B-4B8F-AA22-A5669DE41602}" dt="2022-03-21T05:17:55.416" v="2614" actId="20577"/>
        <pc:sldMkLst>
          <pc:docMk/>
          <pc:sldMk cId="531660259" sldId="8678"/>
        </pc:sldMkLst>
        <pc:spChg chg="mod">
          <ac:chgData name="Nagaaki Iwata" userId="fd4b0df9-2db6-4ff2-8cb8-bd6500ec1961" providerId="ADAL" clId="{455D33E5-890B-4B8F-AA22-A5669DE41602}" dt="2022-03-20T15:12:23.486" v="1883" actId="1035"/>
          <ac:spMkLst>
            <pc:docMk/>
            <pc:sldMk cId="531660259" sldId="8678"/>
            <ac:spMk id="2" creationId="{22F3B7BE-9DE6-448D-BA5C-7BB94E174129}"/>
          </ac:spMkLst>
        </pc:spChg>
        <pc:spChg chg="mod">
          <ac:chgData name="Nagaaki Iwata" userId="fd4b0df9-2db6-4ff2-8cb8-bd6500ec1961" providerId="ADAL" clId="{455D33E5-890B-4B8F-AA22-A5669DE41602}" dt="2022-03-21T05:17:55.416" v="2614" actId="20577"/>
          <ac:spMkLst>
            <pc:docMk/>
            <pc:sldMk cId="531660259" sldId="8678"/>
            <ac:spMk id="7" creationId="{5DDEC2B6-AC32-44D2-A610-977FC8A4EE54}"/>
          </ac:spMkLst>
        </pc:spChg>
        <pc:graphicFrameChg chg="mod modGraphic">
          <ac:chgData name="Nagaaki Iwata" userId="fd4b0df9-2db6-4ff2-8cb8-bd6500ec1961" providerId="ADAL" clId="{455D33E5-890B-4B8F-AA22-A5669DE41602}" dt="2022-03-20T15:15:00.122" v="2000" actId="207"/>
          <ac:graphicFrameMkLst>
            <pc:docMk/>
            <pc:sldMk cId="531660259" sldId="8678"/>
            <ac:graphicFrameMk id="8" creationId="{A03E81E4-B0BB-5D4C-83E1-E0E35F3A8962}"/>
          </ac:graphicFrameMkLst>
        </pc:graphicFrameChg>
      </pc:sldChg>
      <pc:sldChg chg="del">
        <pc:chgData name="Nagaaki Iwata" userId="fd4b0df9-2db6-4ff2-8cb8-bd6500ec1961" providerId="ADAL" clId="{455D33E5-890B-4B8F-AA22-A5669DE41602}" dt="2022-03-21T05:11:09.975" v="2552" actId="2696"/>
        <pc:sldMkLst>
          <pc:docMk/>
          <pc:sldMk cId="522497809" sldId="8687"/>
        </pc:sldMkLst>
      </pc:sldChg>
      <pc:sldChg chg="modSp mod">
        <pc:chgData name="Nagaaki Iwata" userId="fd4b0df9-2db6-4ff2-8cb8-bd6500ec1961" providerId="ADAL" clId="{455D33E5-890B-4B8F-AA22-A5669DE41602}" dt="2022-03-20T15:13:28.157" v="1971" actId="1076"/>
        <pc:sldMkLst>
          <pc:docMk/>
          <pc:sldMk cId="1638818200" sldId="8688"/>
        </pc:sldMkLst>
        <pc:spChg chg="mod">
          <ac:chgData name="Nagaaki Iwata" userId="fd4b0df9-2db6-4ff2-8cb8-bd6500ec1961" providerId="ADAL" clId="{455D33E5-890B-4B8F-AA22-A5669DE41602}" dt="2022-03-20T15:13:26.239" v="1970" actId="2711"/>
          <ac:spMkLst>
            <pc:docMk/>
            <pc:sldMk cId="1638818200" sldId="8688"/>
            <ac:spMk id="4" creationId="{D0432554-7F6A-4634-9274-2E207197C5D5}"/>
          </ac:spMkLst>
        </pc:spChg>
        <pc:spChg chg="mod">
          <ac:chgData name="Nagaaki Iwata" userId="fd4b0df9-2db6-4ff2-8cb8-bd6500ec1961" providerId="ADAL" clId="{455D33E5-890B-4B8F-AA22-A5669DE41602}" dt="2022-03-20T15:13:17.662" v="1968" actId="1035"/>
          <ac:spMkLst>
            <pc:docMk/>
            <pc:sldMk cId="1638818200" sldId="8688"/>
            <ac:spMk id="5" creationId="{C6D4033B-187B-42D3-863A-A3DA0C4EA0A6}"/>
          </ac:spMkLst>
        </pc:spChg>
        <pc:graphicFrameChg chg="mod">
          <ac:chgData name="Nagaaki Iwata" userId="fd4b0df9-2db6-4ff2-8cb8-bd6500ec1961" providerId="ADAL" clId="{455D33E5-890B-4B8F-AA22-A5669DE41602}" dt="2022-03-20T15:13:28.157" v="1971" actId="1076"/>
          <ac:graphicFrameMkLst>
            <pc:docMk/>
            <pc:sldMk cId="1638818200" sldId="8688"/>
            <ac:graphicFrameMk id="8" creationId="{A83F6A13-CE09-432E-847B-81F02D8BEF29}"/>
          </ac:graphicFrameMkLst>
        </pc:graphicFrameChg>
      </pc:sldChg>
      <pc:sldChg chg="modSp mod ord">
        <pc:chgData name="Nagaaki Iwata" userId="fd4b0df9-2db6-4ff2-8cb8-bd6500ec1961" providerId="ADAL" clId="{455D33E5-890B-4B8F-AA22-A5669DE41602}" dt="2022-03-21T05:05:11.928" v="2117"/>
        <pc:sldMkLst>
          <pc:docMk/>
          <pc:sldMk cId="3933738416" sldId="8688"/>
        </pc:sldMkLst>
        <pc:spChg chg="mod">
          <ac:chgData name="Nagaaki Iwata" userId="fd4b0df9-2db6-4ff2-8cb8-bd6500ec1961" providerId="ADAL" clId="{455D33E5-890B-4B8F-AA22-A5669DE41602}" dt="2022-03-21T05:05:11.928" v="2117"/>
          <ac:spMkLst>
            <pc:docMk/>
            <pc:sldMk cId="3933738416" sldId="8688"/>
            <ac:spMk id="5" creationId="{C6D4033B-187B-42D3-863A-A3DA0C4EA0A6}"/>
          </ac:spMkLst>
        </pc:spChg>
      </pc:sldChg>
      <pc:sldChg chg="del">
        <pc:chgData name="Nagaaki Iwata" userId="fd4b0df9-2db6-4ff2-8cb8-bd6500ec1961" providerId="ADAL" clId="{455D33E5-890B-4B8F-AA22-A5669DE41602}" dt="2022-03-21T05:11:09.975" v="2552" actId="2696"/>
        <pc:sldMkLst>
          <pc:docMk/>
          <pc:sldMk cId="771962596" sldId="8694"/>
        </pc:sldMkLst>
      </pc:sldChg>
      <pc:sldChg chg="del">
        <pc:chgData name="Nagaaki Iwata" userId="fd4b0df9-2db6-4ff2-8cb8-bd6500ec1961" providerId="ADAL" clId="{455D33E5-890B-4B8F-AA22-A5669DE41602}" dt="2022-03-21T05:11:09.975" v="2552" actId="2696"/>
        <pc:sldMkLst>
          <pc:docMk/>
          <pc:sldMk cId="1042528793" sldId="2076137065"/>
        </pc:sldMkLst>
      </pc:sldChg>
      <pc:sldChg chg="del">
        <pc:chgData name="Nagaaki Iwata" userId="fd4b0df9-2db6-4ff2-8cb8-bd6500ec1961" providerId="ADAL" clId="{455D33E5-890B-4B8F-AA22-A5669DE41602}" dt="2022-03-21T05:11:09.975" v="2552" actId="2696"/>
        <pc:sldMkLst>
          <pc:docMk/>
          <pc:sldMk cId="2790316339" sldId="2076137099"/>
        </pc:sldMkLst>
      </pc:sldChg>
      <pc:sldChg chg="del">
        <pc:chgData name="Nagaaki Iwata" userId="fd4b0df9-2db6-4ff2-8cb8-bd6500ec1961" providerId="ADAL" clId="{455D33E5-890B-4B8F-AA22-A5669DE41602}" dt="2022-03-21T05:11:09.975" v="2552" actId="2696"/>
        <pc:sldMkLst>
          <pc:docMk/>
          <pc:sldMk cId="3079650827" sldId="2076137110"/>
        </pc:sldMkLst>
      </pc:sldChg>
      <pc:sldChg chg="del">
        <pc:chgData name="Nagaaki Iwata" userId="fd4b0df9-2db6-4ff2-8cb8-bd6500ec1961" providerId="ADAL" clId="{455D33E5-890B-4B8F-AA22-A5669DE41602}" dt="2022-03-21T05:11:09.975" v="2552" actId="2696"/>
        <pc:sldMkLst>
          <pc:docMk/>
          <pc:sldMk cId="2765070624" sldId="2076137118"/>
        </pc:sldMkLst>
      </pc:sldChg>
      <pc:sldChg chg="delSp modSp mod modTransition">
        <pc:chgData name="Nagaaki Iwata" userId="fd4b0df9-2db6-4ff2-8cb8-bd6500ec1961" providerId="ADAL" clId="{455D33E5-890B-4B8F-AA22-A5669DE41602}" dt="2022-03-21T05:34:10.566" v="2888" actId="255"/>
        <pc:sldMkLst>
          <pc:docMk/>
          <pc:sldMk cId="2669305560" sldId="2076138207"/>
        </pc:sldMkLst>
        <pc:spChg chg="mod">
          <ac:chgData name="Nagaaki Iwata" userId="fd4b0df9-2db6-4ff2-8cb8-bd6500ec1961" providerId="ADAL" clId="{455D33E5-890B-4B8F-AA22-A5669DE41602}" dt="2022-03-21T05:32:21.676" v="2880" actId="14100"/>
          <ac:spMkLst>
            <pc:docMk/>
            <pc:sldMk cId="2669305560" sldId="2076138207"/>
            <ac:spMk id="2" creationId="{A0E07D77-6035-4CDD-AE20-8E92F33F7C75}"/>
          </ac:spMkLst>
        </pc:spChg>
        <pc:spChg chg="mod">
          <ac:chgData name="Nagaaki Iwata" userId="fd4b0df9-2db6-4ff2-8cb8-bd6500ec1961" providerId="ADAL" clId="{455D33E5-890B-4B8F-AA22-A5669DE41602}" dt="2022-03-21T05:32:34.183" v="2882" actId="1076"/>
          <ac:spMkLst>
            <pc:docMk/>
            <pc:sldMk cId="2669305560" sldId="2076138207"/>
            <ac:spMk id="5" creationId="{00000000-0000-0000-0000-000000000000}"/>
          </ac:spMkLst>
        </pc:spChg>
        <pc:spChg chg="mod">
          <ac:chgData name="Nagaaki Iwata" userId="fd4b0df9-2db6-4ff2-8cb8-bd6500ec1961" providerId="ADAL" clId="{455D33E5-890B-4B8F-AA22-A5669DE41602}" dt="2022-03-21T05:34:10.566" v="2888" actId="255"/>
          <ac:spMkLst>
            <pc:docMk/>
            <pc:sldMk cId="2669305560" sldId="2076138207"/>
            <ac:spMk id="6" creationId="{E6D8DEF7-C3DF-4D79-9822-B6312523A249}"/>
          </ac:spMkLst>
        </pc:spChg>
        <pc:spChg chg="del">
          <ac:chgData name="Nagaaki Iwata" userId="fd4b0df9-2db6-4ff2-8cb8-bd6500ec1961" providerId="ADAL" clId="{455D33E5-890B-4B8F-AA22-A5669DE41602}" dt="2022-03-21T05:29:59.114" v="2764" actId="478"/>
          <ac:spMkLst>
            <pc:docMk/>
            <pc:sldMk cId="2669305560" sldId="2076138207"/>
            <ac:spMk id="8" creationId="{5AA668C2-CC63-441C-88C5-D02F72443FAC}"/>
          </ac:spMkLst>
        </pc:spChg>
        <pc:picChg chg="mod">
          <ac:chgData name="Nagaaki Iwata" userId="fd4b0df9-2db6-4ff2-8cb8-bd6500ec1961" providerId="ADAL" clId="{455D33E5-890B-4B8F-AA22-A5669DE41602}" dt="2022-03-21T05:32:18.729" v="2879" actId="14100"/>
          <ac:picMkLst>
            <pc:docMk/>
            <pc:sldMk cId="2669305560" sldId="2076138207"/>
            <ac:picMk id="1026" creationId="{92796331-E308-4675-B263-68A9C4FE2698}"/>
          </ac:picMkLst>
        </pc:picChg>
      </pc:sldChg>
      <pc:sldChg chg="addSp delSp modSp del mod modClrScheme chgLayout">
        <pc:chgData name="Nagaaki Iwata" userId="fd4b0df9-2db6-4ff2-8cb8-bd6500ec1961" providerId="ADAL" clId="{455D33E5-890B-4B8F-AA22-A5669DE41602}" dt="2022-03-21T05:32:40.777" v="2883" actId="2696"/>
        <pc:sldMkLst>
          <pc:docMk/>
          <pc:sldMk cId="2182683946" sldId="2076138278"/>
        </pc:sldMkLst>
        <pc:spChg chg="mod">
          <ac:chgData name="Nagaaki Iwata" userId="fd4b0df9-2db6-4ff2-8cb8-bd6500ec1961" providerId="ADAL" clId="{455D33E5-890B-4B8F-AA22-A5669DE41602}" dt="2022-03-21T05:17:38.591" v="2613" actId="20577"/>
          <ac:spMkLst>
            <pc:docMk/>
            <pc:sldMk cId="2182683946" sldId="2076138278"/>
            <ac:spMk id="4" creationId="{00000000-0000-0000-0000-000000000000}"/>
          </ac:spMkLst>
        </pc:spChg>
        <pc:spChg chg="add del mod">
          <ac:chgData name="Nagaaki Iwata" userId="fd4b0df9-2db6-4ff2-8cb8-bd6500ec1961" providerId="ADAL" clId="{455D33E5-890B-4B8F-AA22-A5669DE41602}" dt="2022-03-21T05:12:33.820" v="2554" actId="26606"/>
          <ac:spMkLst>
            <pc:docMk/>
            <pc:sldMk cId="2182683946" sldId="2076138278"/>
            <ac:spMk id="9" creationId="{6D0ECF3D-7CED-6FC4-B201-681A5AED5BF7}"/>
          </ac:spMkLst>
        </pc:spChg>
        <pc:spChg chg="add del mod">
          <ac:chgData name="Nagaaki Iwata" userId="fd4b0df9-2db6-4ff2-8cb8-bd6500ec1961" providerId="ADAL" clId="{455D33E5-890B-4B8F-AA22-A5669DE41602}" dt="2022-03-21T05:12:33.820" v="2554" actId="26606"/>
          <ac:spMkLst>
            <pc:docMk/>
            <pc:sldMk cId="2182683946" sldId="2076138278"/>
            <ac:spMk id="11" creationId="{6D22E9D0-819A-E9A4-1E93-ABC769C80175}"/>
          </ac:spMkLst>
        </pc:spChg>
      </pc:sldChg>
      <pc:sldChg chg="del">
        <pc:chgData name="Nagaaki Iwata" userId="fd4b0df9-2db6-4ff2-8cb8-bd6500ec1961" providerId="ADAL" clId="{455D33E5-890B-4B8F-AA22-A5669DE41602}" dt="2022-03-21T05:11:09.975" v="2552" actId="2696"/>
        <pc:sldMkLst>
          <pc:docMk/>
          <pc:sldMk cId="1518936596" sldId="2076138423"/>
        </pc:sldMkLst>
      </pc:sldChg>
      <pc:sldChg chg="del">
        <pc:chgData name="Nagaaki Iwata" userId="fd4b0df9-2db6-4ff2-8cb8-bd6500ec1961" providerId="ADAL" clId="{455D33E5-890B-4B8F-AA22-A5669DE41602}" dt="2022-03-21T05:11:09.975" v="2552" actId="2696"/>
        <pc:sldMkLst>
          <pc:docMk/>
          <pc:sldMk cId="1606742814" sldId="2076138465"/>
        </pc:sldMkLst>
      </pc:sldChg>
      <pc:sldChg chg="del">
        <pc:chgData name="Nagaaki Iwata" userId="fd4b0df9-2db6-4ff2-8cb8-bd6500ec1961" providerId="ADAL" clId="{455D33E5-890B-4B8F-AA22-A5669DE41602}" dt="2022-03-21T05:11:09.975" v="2552" actId="2696"/>
        <pc:sldMkLst>
          <pc:docMk/>
          <pc:sldMk cId="3976588560" sldId="2076138471"/>
        </pc:sldMkLst>
      </pc:sldChg>
      <pc:sldChg chg="del">
        <pc:chgData name="Nagaaki Iwata" userId="fd4b0df9-2db6-4ff2-8cb8-bd6500ec1961" providerId="ADAL" clId="{455D33E5-890B-4B8F-AA22-A5669DE41602}" dt="2022-03-21T05:11:09.975" v="2552" actId="2696"/>
        <pc:sldMkLst>
          <pc:docMk/>
          <pc:sldMk cId="568870443" sldId="2076138472"/>
        </pc:sldMkLst>
      </pc:sldChg>
      <pc:sldChg chg="del">
        <pc:chgData name="Nagaaki Iwata" userId="fd4b0df9-2db6-4ff2-8cb8-bd6500ec1961" providerId="ADAL" clId="{455D33E5-890B-4B8F-AA22-A5669DE41602}" dt="2022-03-21T05:11:09.975" v="2552" actId="2696"/>
        <pc:sldMkLst>
          <pc:docMk/>
          <pc:sldMk cId="2356995188" sldId="2076138478"/>
        </pc:sldMkLst>
      </pc:sldChg>
      <pc:sldChg chg="del">
        <pc:chgData name="Nagaaki Iwata" userId="fd4b0df9-2db6-4ff2-8cb8-bd6500ec1961" providerId="ADAL" clId="{455D33E5-890B-4B8F-AA22-A5669DE41602}" dt="2022-03-21T05:11:09.975" v="2552" actId="2696"/>
        <pc:sldMkLst>
          <pc:docMk/>
          <pc:sldMk cId="4162121939" sldId="2076138479"/>
        </pc:sldMkLst>
      </pc:sldChg>
      <pc:sldChg chg="del">
        <pc:chgData name="Nagaaki Iwata" userId="fd4b0df9-2db6-4ff2-8cb8-bd6500ec1961" providerId="ADAL" clId="{455D33E5-890B-4B8F-AA22-A5669DE41602}" dt="2022-03-21T05:11:09.975" v="2552" actId="2696"/>
        <pc:sldMkLst>
          <pc:docMk/>
          <pc:sldMk cId="3275510703" sldId="2076138480"/>
        </pc:sldMkLst>
      </pc:sldChg>
      <pc:sldChg chg="del">
        <pc:chgData name="Nagaaki Iwata" userId="fd4b0df9-2db6-4ff2-8cb8-bd6500ec1961" providerId="ADAL" clId="{455D33E5-890B-4B8F-AA22-A5669DE41602}" dt="2022-03-21T05:11:09.975" v="2552" actId="2696"/>
        <pc:sldMkLst>
          <pc:docMk/>
          <pc:sldMk cId="1207732646" sldId="2076138481"/>
        </pc:sldMkLst>
      </pc:sldChg>
      <pc:sldChg chg="del">
        <pc:chgData name="Nagaaki Iwata" userId="fd4b0df9-2db6-4ff2-8cb8-bd6500ec1961" providerId="ADAL" clId="{455D33E5-890B-4B8F-AA22-A5669DE41602}" dt="2022-03-21T05:11:09.975" v="2552" actId="2696"/>
        <pc:sldMkLst>
          <pc:docMk/>
          <pc:sldMk cId="2352025438" sldId="2076138486"/>
        </pc:sldMkLst>
      </pc:sldChg>
      <pc:sldChg chg="del">
        <pc:chgData name="Nagaaki Iwata" userId="fd4b0df9-2db6-4ff2-8cb8-bd6500ec1961" providerId="ADAL" clId="{455D33E5-890B-4B8F-AA22-A5669DE41602}" dt="2022-03-21T05:11:09.975" v="2552" actId="2696"/>
        <pc:sldMkLst>
          <pc:docMk/>
          <pc:sldMk cId="3385471948" sldId="2076138487"/>
        </pc:sldMkLst>
      </pc:sldChg>
      <pc:sldChg chg="del">
        <pc:chgData name="Nagaaki Iwata" userId="fd4b0df9-2db6-4ff2-8cb8-bd6500ec1961" providerId="ADAL" clId="{455D33E5-890B-4B8F-AA22-A5669DE41602}" dt="2022-03-21T05:11:09.975" v="2552" actId="2696"/>
        <pc:sldMkLst>
          <pc:docMk/>
          <pc:sldMk cId="846684499" sldId="2076138488"/>
        </pc:sldMkLst>
      </pc:sldChg>
      <pc:sldChg chg="del">
        <pc:chgData name="Nagaaki Iwata" userId="fd4b0df9-2db6-4ff2-8cb8-bd6500ec1961" providerId="ADAL" clId="{455D33E5-890B-4B8F-AA22-A5669DE41602}" dt="2022-03-21T05:11:09.975" v="2552" actId="2696"/>
        <pc:sldMkLst>
          <pc:docMk/>
          <pc:sldMk cId="1677098110" sldId="2076138489"/>
        </pc:sldMkLst>
      </pc:sldChg>
      <pc:sldChg chg="del">
        <pc:chgData name="Nagaaki Iwata" userId="fd4b0df9-2db6-4ff2-8cb8-bd6500ec1961" providerId="ADAL" clId="{455D33E5-890B-4B8F-AA22-A5669DE41602}" dt="2022-03-21T05:11:09.975" v="2552" actId="2696"/>
        <pc:sldMkLst>
          <pc:docMk/>
          <pc:sldMk cId="3681222271" sldId="2076138491"/>
        </pc:sldMkLst>
      </pc:sldChg>
      <pc:sldChg chg="del">
        <pc:chgData name="Nagaaki Iwata" userId="fd4b0df9-2db6-4ff2-8cb8-bd6500ec1961" providerId="ADAL" clId="{455D33E5-890B-4B8F-AA22-A5669DE41602}" dt="2022-03-21T05:11:09.975" v="2552" actId="2696"/>
        <pc:sldMkLst>
          <pc:docMk/>
          <pc:sldMk cId="1117538346" sldId="2076138492"/>
        </pc:sldMkLst>
      </pc:sldChg>
      <pc:sldChg chg="del">
        <pc:chgData name="Nagaaki Iwata" userId="fd4b0df9-2db6-4ff2-8cb8-bd6500ec1961" providerId="ADAL" clId="{455D33E5-890B-4B8F-AA22-A5669DE41602}" dt="2022-03-21T05:11:09.975" v="2552" actId="2696"/>
        <pc:sldMkLst>
          <pc:docMk/>
          <pc:sldMk cId="4226073709" sldId="2076138493"/>
        </pc:sldMkLst>
      </pc:sldChg>
      <pc:sldChg chg="del">
        <pc:chgData name="Nagaaki Iwata" userId="fd4b0df9-2db6-4ff2-8cb8-bd6500ec1961" providerId="ADAL" clId="{455D33E5-890B-4B8F-AA22-A5669DE41602}" dt="2022-03-21T05:11:09.975" v="2552" actId="2696"/>
        <pc:sldMkLst>
          <pc:docMk/>
          <pc:sldMk cId="2918599264" sldId="2076138501"/>
        </pc:sldMkLst>
      </pc:sldChg>
      <pc:sldChg chg="del">
        <pc:chgData name="Nagaaki Iwata" userId="fd4b0df9-2db6-4ff2-8cb8-bd6500ec1961" providerId="ADAL" clId="{455D33E5-890B-4B8F-AA22-A5669DE41602}" dt="2022-03-21T05:11:09.975" v="2552" actId="2696"/>
        <pc:sldMkLst>
          <pc:docMk/>
          <pc:sldMk cId="2386670822" sldId="2076138504"/>
        </pc:sldMkLst>
      </pc:sldChg>
      <pc:sldChg chg="del">
        <pc:chgData name="Nagaaki Iwata" userId="fd4b0df9-2db6-4ff2-8cb8-bd6500ec1961" providerId="ADAL" clId="{455D33E5-890B-4B8F-AA22-A5669DE41602}" dt="2022-03-21T05:11:09.975" v="2552" actId="2696"/>
        <pc:sldMkLst>
          <pc:docMk/>
          <pc:sldMk cId="4042479233" sldId="2076138505"/>
        </pc:sldMkLst>
      </pc:sldChg>
      <pc:sldChg chg="del">
        <pc:chgData name="Nagaaki Iwata" userId="fd4b0df9-2db6-4ff2-8cb8-bd6500ec1961" providerId="ADAL" clId="{455D33E5-890B-4B8F-AA22-A5669DE41602}" dt="2022-03-21T05:11:09.975" v="2552" actId="2696"/>
        <pc:sldMkLst>
          <pc:docMk/>
          <pc:sldMk cId="3305903528" sldId="2076138506"/>
        </pc:sldMkLst>
      </pc:sldChg>
      <pc:sldChg chg="del">
        <pc:chgData name="Nagaaki Iwata" userId="fd4b0df9-2db6-4ff2-8cb8-bd6500ec1961" providerId="ADAL" clId="{455D33E5-890B-4B8F-AA22-A5669DE41602}" dt="2022-03-21T05:11:09.975" v="2552" actId="2696"/>
        <pc:sldMkLst>
          <pc:docMk/>
          <pc:sldMk cId="3858550957" sldId="2076138508"/>
        </pc:sldMkLst>
      </pc:sldChg>
      <pc:sldChg chg="del">
        <pc:chgData name="Nagaaki Iwata" userId="fd4b0df9-2db6-4ff2-8cb8-bd6500ec1961" providerId="ADAL" clId="{455D33E5-890B-4B8F-AA22-A5669DE41602}" dt="2022-03-21T05:11:09.975" v="2552" actId="2696"/>
        <pc:sldMkLst>
          <pc:docMk/>
          <pc:sldMk cId="2505227235" sldId="2076138509"/>
        </pc:sldMkLst>
      </pc:sldChg>
      <pc:sldChg chg="del">
        <pc:chgData name="Nagaaki Iwata" userId="fd4b0df9-2db6-4ff2-8cb8-bd6500ec1961" providerId="ADAL" clId="{455D33E5-890B-4B8F-AA22-A5669DE41602}" dt="2022-03-21T05:11:09.975" v="2552" actId="2696"/>
        <pc:sldMkLst>
          <pc:docMk/>
          <pc:sldMk cId="2232833723" sldId="2076138514"/>
        </pc:sldMkLst>
      </pc:sldChg>
      <pc:sldChg chg="del">
        <pc:chgData name="Nagaaki Iwata" userId="fd4b0df9-2db6-4ff2-8cb8-bd6500ec1961" providerId="ADAL" clId="{455D33E5-890B-4B8F-AA22-A5669DE41602}" dt="2022-03-21T05:11:09.975" v="2552" actId="2696"/>
        <pc:sldMkLst>
          <pc:docMk/>
          <pc:sldMk cId="2271648538" sldId="2076138515"/>
        </pc:sldMkLst>
      </pc:sldChg>
      <pc:sldChg chg="del">
        <pc:chgData name="Nagaaki Iwata" userId="fd4b0df9-2db6-4ff2-8cb8-bd6500ec1961" providerId="ADAL" clId="{455D33E5-890B-4B8F-AA22-A5669DE41602}" dt="2022-03-21T05:11:09.975" v="2552" actId="2696"/>
        <pc:sldMkLst>
          <pc:docMk/>
          <pc:sldMk cId="3055171337" sldId="2076138516"/>
        </pc:sldMkLst>
      </pc:sldChg>
      <pc:sldChg chg="del">
        <pc:chgData name="Nagaaki Iwata" userId="fd4b0df9-2db6-4ff2-8cb8-bd6500ec1961" providerId="ADAL" clId="{455D33E5-890B-4B8F-AA22-A5669DE41602}" dt="2022-03-21T05:11:09.975" v="2552" actId="2696"/>
        <pc:sldMkLst>
          <pc:docMk/>
          <pc:sldMk cId="3701066008" sldId="2076138521"/>
        </pc:sldMkLst>
      </pc:sldChg>
      <pc:sldChg chg="del">
        <pc:chgData name="Nagaaki Iwata" userId="fd4b0df9-2db6-4ff2-8cb8-bd6500ec1961" providerId="ADAL" clId="{455D33E5-890B-4B8F-AA22-A5669DE41602}" dt="2022-03-21T05:11:09.975" v="2552" actId="2696"/>
        <pc:sldMkLst>
          <pc:docMk/>
          <pc:sldMk cId="3008296998" sldId="2076138522"/>
        </pc:sldMkLst>
      </pc:sldChg>
      <pc:sldChg chg="del">
        <pc:chgData name="Nagaaki Iwata" userId="fd4b0df9-2db6-4ff2-8cb8-bd6500ec1961" providerId="ADAL" clId="{455D33E5-890B-4B8F-AA22-A5669DE41602}" dt="2022-03-21T05:11:09.975" v="2552" actId="2696"/>
        <pc:sldMkLst>
          <pc:docMk/>
          <pc:sldMk cId="514947844" sldId="2076138523"/>
        </pc:sldMkLst>
      </pc:sldChg>
      <pc:sldChg chg="del">
        <pc:chgData name="Nagaaki Iwata" userId="fd4b0df9-2db6-4ff2-8cb8-bd6500ec1961" providerId="ADAL" clId="{455D33E5-890B-4B8F-AA22-A5669DE41602}" dt="2022-03-21T05:11:09.975" v="2552" actId="2696"/>
        <pc:sldMkLst>
          <pc:docMk/>
          <pc:sldMk cId="639166608" sldId="2076138524"/>
        </pc:sldMkLst>
      </pc:sldChg>
      <pc:sldChg chg="del">
        <pc:chgData name="Nagaaki Iwata" userId="fd4b0df9-2db6-4ff2-8cb8-bd6500ec1961" providerId="ADAL" clId="{455D33E5-890B-4B8F-AA22-A5669DE41602}" dt="2022-03-21T05:11:09.975" v="2552" actId="2696"/>
        <pc:sldMkLst>
          <pc:docMk/>
          <pc:sldMk cId="2735359485" sldId="2076138526"/>
        </pc:sldMkLst>
      </pc:sldChg>
      <pc:sldChg chg="del">
        <pc:chgData name="Nagaaki Iwata" userId="fd4b0df9-2db6-4ff2-8cb8-bd6500ec1961" providerId="ADAL" clId="{455D33E5-890B-4B8F-AA22-A5669DE41602}" dt="2022-03-21T05:11:09.975" v="2552" actId="2696"/>
        <pc:sldMkLst>
          <pc:docMk/>
          <pc:sldMk cId="1140894899" sldId="2076138527"/>
        </pc:sldMkLst>
      </pc:sldChg>
      <pc:sldChg chg="del">
        <pc:chgData name="Nagaaki Iwata" userId="fd4b0df9-2db6-4ff2-8cb8-bd6500ec1961" providerId="ADAL" clId="{455D33E5-890B-4B8F-AA22-A5669DE41602}" dt="2022-03-21T05:11:09.975" v="2552" actId="2696"/>
        <pc:sldMkLst>
          <pc:docMk/>
          <pc:sldMk cId="1563193254" sldId="2076138528"/>
        </pc:sldMkLst>
      </pc:sldChg>
      <pc:sldChg chg="del">
        <pc:chgData name="Nagaaki Iwata" userId="fd4b0df9-2db6-4ff2-8cb8-bd6500ec1961" providerId="ADAL" clId="{455D33E5-890B-4B8F-AA22-A5669DE41602}" dt="2022-03-21T05:11:09.975" v="2552" actId="2696"/>
        <pc:sldMkLst>
          <pc:docMk/>
          <pc:sldMk cId="4242309458" sldId="2076138529"/>
        </pc:sldMkLst>
      </pc:sldChg>
      <pc:sldChg chg="del">
        <pc:chgData name="Nagaaki Iwata" userId="fd4b0df9-2db6-4ff2-8cb8-bd6500ec1961" providerId="ADAL" clId="{455D33E5-890B-4B8F-AA22-A5669DE41602}" dt="2022-03-21T05:11:09.975" v="2552" actId="2696"/>
        <pc:sldMkLst>
          <pc:docMk/>
          <pc:sldMk cId="1229576940" sldId="2076138530"/>
        </pc:sldMkLst>
      </pc:sldChg>
      <pc:sldChg chg="del">
        <pc:chgData name="Nagaaki Iwata" userId="fd4b0df9-2db6-4ff2-8cb8-bd6500ec1961" providerId="ADAL" clId="{455D33E5-890B-4B8F-AA22-A5669DE41602}" dt="2022-03-21T05:11:09.975" v="2552" actId="2696"/>
        <pc:sldMkLst>
          <pc:docMk/>
          <pc:sldMk cId="3560128443" sldId="2076138531"/>
        </pc:sldMkLst>
      </pc:sldChg>
      <pc:sldChg chg="del">
        <pc:chgData name="Nagaaki Iwata" userId="fd4b0df9-2db6-4ff2-8cb8-bd6500ec1961" providerId="ADAL" clId="{455D33E5-890B-4B8F-AA22-A5669DE41602}" dt="2022-03-21T05:11:09.975" v="2552" actId="2696"/>
        <pc:sldMkLst>
          <pc:docMk/>
          <pc:sldMk cId="3898803230" sldId="2076138532"/>
        </pc:sldMkLst>
      </pc:sldChg>
      <pc:sldChg chg="del">
        <pc:chgData name="Nagaaki Iwata" userId="fd4b0df9-2db6-4ff2-8cb8-bd6500ec1961" providerId="ADAL" clId="{455D33E5-890B-4B8F-AA22-A5669DE41602}" dt="2022-03-21T05:11:09.975" v="2552" actId="2696"/>
        <pc:sldMkLst>
          <pc:docMk/>
          <pc:sldMk cId="2304078182" sldId="2076138533"/>
        </pc:sldMkLst>
      </pc:sldChg>
      <pc:sldChg chg="del">
        <pc:chgData name="Nagaaki Iwata" userId="fd4b0df9-2db6-4ff2-8cb8-bd6500ec1961" providerId="ADAL" clId="{455D33E5-890B-4B8F-AA22-A5669DE41602}" dt="2022-03-21T05:11:09.975" v="2552" actId="2696"/>
        <pc:sldMkLst>
          <pc:docMk/>
          <pc:sldMk cId="3742178111" sldId="2076138535"/>
        </pc:sldMkLst>
      </pc:sldChg>
      <pc:sldChg chg="del">
        <pc:chgData name="Nagaaki Iwata" userId="fd4b0df9-2db6-4ff2-8cb8-bd6500ec1961" providerId="ADAL" clId="{455D33E5-890B-4B8F-AA22-A5669DE41602}" dt="2022-03-21T05:11:09.975" v="2552" actId="2696"/>
        <pc:sldMkLst>
          <pc:docMk/>
          <pc:sldMk cId="1040208083" sldId="2076138536"/>
        </pc:sldMkLst>
      </pc:sldChg>
      <pc:sldChg chg="del">
        <pc:chgData name="Nagaaki Iwata" userId="fd4b0df9-2db6-4ff2-8cb8-bd6500ec1961" providerId="ADAL" clId="{455D33E5-890B-4B8F-AA22-A5669DE41602}" dt="2022-03-21T05:11:09.975" v="2552" actId="2696"/>
        <pc:sldMkLst>
          <pc:docMk/>
          <pc:sldMk cId="3702684124" sldId="2076138537"/>
        </pc:sldMkLst>
      </pc:sldChg>
      <pc:sldChg chg="del">
        <pc:chgData name="Nagaaki Iwata" userId="fd4b0df9-2db6-4ff2-8cb8-bd6500ec1961" providerId="ADAL" clId="{455D33E5-890B-4B8F-AA22-A5669DE41602}" dt="2022-03-21T05:11:09.975" v="2552" actId="2696"/>
        <pc:sldMkLst>
          <pc:docMk/>
          <pc:sldMk cId="3024977049" sldId="2076138538"/>
        </pc:sldMkLst>
      </pc:sldChg>
      <pc:sldChg chg="del">
        <pc:chgData name="Nagaaki Iwata" userId="fd4b0df9-2db6-4ff2-8cb8-bd6500ec1961" providerId="ADAL" clId="{455D33E5-890B-4B8F-AA22-A5669DE41602}" dt="2022-03-21T05:11:09.975" v="2552" actId="2696"/>
        <pc:sldMkLst>
          <pc:docMk/>
          <pc:sldMk cId="3460322169" sldId="2076138539"/>
        </pc:sldMkLst>
      </pc:sldChg>
      <pc:sldChg chg="del">
        <pc:chgData name="Nagaaki Iwata" userId="fd4b0df9-2db6-4ff2-8cb8-bd6500ec1961" providerId="ADAL" clId="{455D33E5-890B-4B8F-AA22-A5669DE41602}" dt="2022-03-21T05:11:09.975" v="2552" actId="2696"/>
        <pc:sldMkLst>
          <pc:docMk/>
          <pc:sldMk cId="3909945737" sldId="2076138540"/>
        </pc:sldMkLst>
      </pc:sldChg>
      <pc:sldChg chg="del">
        <pc:chgData name="Nagaaki Iwata" userId="fd4b0df9-2db6-4ff2-8cb8-bd6500ec1961" providerId="ADAL" clId="{455D33E5-890B-4B8F-AA22-A5669DE41602}" dt="2022-03-21T05:11:09.975" v="2552" actId="2696"/>
        <pc:sldMkLst>
          <pc:docMk/>
          <pc:sldMk cId="2744287913" sldId="2076138541"/>
        </pc:sldMkLst>
      </pc:sldChg>
      <pc:sldChg chg="del">
        <pc:chgData name="Nagaaki Iwata" userId="fd4b0df9-2db6-4ff2-8cb8-bd6500ec1961" providerId="ADAL" clId="{455D33E5-890B-4B8F-AA22-A5669DE41602}" dt="2022-03-21T05:11:09.975" v="2552" actId="2696"/>
        <pc:sldMkLst>
          <pc:docMk/>
          <pc:sldMk cId="3518181462" sldId="2076138542"/>
        </pc:sldMkLst>
      </pc:sldChg>
      <pc:sldChg chg="del">
        <pc:chgData name="Nagaaki Iwata" userId="fd4b0df9-2db6-4ff2-8cb8-bd6500ec1961" providerId="ADAL" clId="{455D33E5-890B-4B8F-AA22-A5669DE41602}" dt="2022-03-21T05:11:09.975" v="2552" actId="2696"/>
        <pc:sldMkLst>
          <pc:docMk/>
          <pc:sldMk cId="3816573543" sldId="2076138543"/>
        </pc:sldMkLst>
      </pc:sldChg>
      <pc:sldChg chg="del">
        <pc:chgData name="Nagaaki Iwata" userId="fd4b0df9-2db6-4ff2-8cb8-bd6500ec1961" providerId="ADAL" clId="{455D33E5-890B-4B8F-AA22-A5669DE41602}" dt="2022-03-21T05:11:09.975" v="2552" actId="2696"/>
        <pc:sldMkLst>
          <pc:docMk/>
          <pc:sldMk cId="2005722146" sldId="2076138544"/>
        </pc:sldMkLst>
      </pc:sldChg>
      <pc:sldChg chg="del">
        <pc:chgData name="Nagaaki Iwata" userId="fd4b0df9-2db6-4ff2-8cb8-bd6500ec1961" providerId="ADAL" clId="{455D33E5-890B-4B8F-AA22-A5669DE41602}" dt="2022-03-21T05:11:09.975" v="2552" actId="2696"/>
        <pc:sldMkLst>
          <pc:docMk/>
          <pc:sldMk cId="38574559" sldId="2076138545"/>
        </pc:sldMkLst>
      </pc:sldChg>
      <pc:sldChg chg="del">
        <pc:chgData name="Nagaaki Iwata" userId="fd4b0df9-2db6-4ff2-8cb8-bd6500ec1961" providerId="ADAL" clId="{455D33E5-890B-4B8F-AA22-A5669DE41602}" dt="2022-03-21T05:11:09.975" v="2552" actId="2696"/>
        <pc:sldMkLst>
          <pc:docMk/>
          <pc:sldMk cId="2539916471" sldId="2076138546"/>
        </pc:sldMkLst>
      </pc:sldChg>
      <pc:sldChg chg="del">
        <pc:chgData name="Nagaaki Iwata" userId="fd4b0df9-2db6-4ff2-8cb8-bd6500ec1961" providerId="ADAL" clId="{455D33E5-890B-4B8F-AA22-A5669DE41602}" dt="2022-03-21T05:11:09.975" v="2552" actId="2696"/>
        <pc:sldMkLst>
          <pc:docMk/>
          <pc:sldMk cId="3484260722" sldId="2076138548"/>
        </pc:sldMkLst>
      </pc:sldChg>
      <pc:sldChg chg="del">
        <pc:chgData name="Nagaaki Iwata" userId="fd4b0df9-2db6-4ff2-8cb8-bd6500ec1961" providerId="ADAL" clId="{455D33E5-890B-4B8F-AA22-A5669DE41602}" dt="2022-03-21T05:11:09.975" v="2552" actId="2696"/>
        <pc:sldMkLst>
          <pc:docMk/>
          <pc:sldMk cId="1257684084" sldId="2076138550"/>
        </pc:sldMkLst>
      </pc:sldChg>
      <pc:sldChg chg="del">
        <pc:chgData name="Nagaaki Iwata" userId="fd4b0df9-2db6-4ff2-8cb8-bd6500ec1961" providerId="ADAL" clId="{455D33E5-890B-4B8F-AA22-A5669DE41602}" dt="2022-03-21T05:11:09.975" v="2552" actId="2696"/>
        <pc:sldMkLst>
          <pc:docMk/>
          <pc:sldMk cId="899518668" sldId="2076138551"/>
        </pc:sldMkLst>
      </pc:sldChg>
      <pc:sldChg chg="del">
        <pc:chgData name="Nagaaki Iwata" userId="fd4b0df9-2db6-4ff2-8cb8-bd6500ec1961" providerId="ADAL" clId="{455D33E5-890B-4B8F-AA22-A5669DE41602}" dt="2022-03-21T05:11:09.975" v="2552" actId="2696"/>
        <pc:sldMkLst>
          <pc:docMk/>
          <pc:sldMk cId="578475483" sldId="2076138552"/>
        </pc:sldMkLst>
      </pc:sldChg>
      <pc:sldChg chg="del">
        <pc:chgData name="Nagaaki Iwata" userId="fd4b0df9-2db6-4ff2-8cb8-bd6500ec1961" providerId="ADAL" clId="{455D33E5-890B-4B8F-AA22-A5669DE41602}" dt="2022-03-21T05:11:09.975" v="2552" actId="2696"/>
        <pc:sldMkLst>
          <pc:docMk/>
          <pc:sldMk cId="592001782" sldId="2076138553"/>
        </pc:sldMkLst>
      </pc:sldChg>
      <pc:sldChg chg="del">
        <pc:chgData name="Nagaaki Iwata" userId="fd4b0df9-2db6-4ff2-8cb8-bd6500ec1961" providerId="ADAL" clId="{455D33E5-890B-4B8F-AA22-A5669DE41602}" dt="2022-03-21T05:11:09.975" v="2552" actId="2696"/>
        <pc:sldMkLst>
          <pc:docMk/>
          <pc:sldMk cId="4258498608" sldId="2076138554"/>
        </pc:sldMkLst>
      </pc:sldChg>
      <pc:sldChg chg="del">
        <pc:chgData name="Nagaaki Iwata" userId="fd4b0df9-2db6-4ff2-8cb8-bd6500ec1961" providerId="ADAL" clId="{455D33E5-890B-4B8F-AA22-A5669DE41602}" dt="2022-03-21T05:11:09.975" v="2552" actId="2696"/>
        <pc:sldMkLst>
          <pc:docMk/>
          <pc:sldMk cId="1231877281" sldId="2076138556"/>
        </pc:sldMkLst>
      </pc:sldChg>
      <pc:sldChg chg="del">
        <pc:chgData name="Nagaaki Iwata" userId="fd4b0df9-2db6-4ff2-8cb8-bd6500ec1961" providerId="ADAL" clId="{455D33E5-890B-4B8F-AA22-A5669DE41602}" dt="2022-03-21T05:11:09.975" v="2552" actId="2696"/>
        <pc:sldMkLst>
          <pc:docMk/>
          <pc:sldMk cId="3290268865" sldId="2076138557"/>
        </pc:sldMkLst>
      </pc:sldChg>
      <pc:sldChg chg="del">
        <pc:chgData name="Nagaaki Iwata" userId="fd4b0df9-2db6-4ff2-8cb8-bd6500ec1961" providerId="ADAL" clId="{455D33E5-890B-4B8F-AA22-A5669DE41602}" dt="2022-03-21T05:11:09.975" v="2552" actId="2696"/>
        <pc:sldMkLst>
          <pc:docMk/>
          <pc:sldMk cId="3016808030" sldId="2076138558"/>
        </pc:sldMkLst>
      </pc:sldChg>
      <pc:sldChg chg="del">
        <pc:chgData name="Nagaaki Iwata" userId="fd4b0df9-2db6-4ff2-8cb8-bd6500ec1961" providerId="ADAL" clId="{455D33E5-890B-4B8F-AA22-A5669DE41602}" dt="2022-03-21T05:11:09.975" v="2552" actId="2696"/>
        <pc:sldMkLst>
          <pc:docMk/>
          <pc:sldMk cId="1696402543" sldId="2076138560"/>
        </pc:sldMkLst>
      </pc:sldChg>
      <pc:sldChg chg="del">
        <pc:chgData name="Nagaaki Iwata" userId="fd4b0df9-2db6-4ff2-8cb8-bd6500ec1961" providerId="ADAL" clId="{455D33E5-890B-4B8F-AA22-A5669DE41602}" dt="2022-03-21T05:11:09.975" v="2552" actId="2696"/>
        <pc:sldMkLst>
          <pc:docMk/>
          <pc:sldMk cId="3883737147" sldId="2076138561"/>
        </pc:sldMkLst>
      </pc:sldChg>
      <pc:sldChg chg="del">
        <pc:chgData name="Nagaaki Iwata" userId="fd4b0df9-2db6-4ff2-8cb8-bd6500ec1961" providerId="ADAL" clId="{455D33E5-890B-4B8F-AA22-A5669DE41602}" dt="2022-03-21T05:11:09.975" v="2552" actId="2696"/>
        <pc:sldMkLst>
          <pc:docMk/>
          <pc:sldMk cId="3468982001" sldId="2076138562"/>
        </pc:sldMkLst>
      </pc:sldChg>
      <pc:sldChg chg="del">
        <pc:chgData name="Nagaaki Iwata" userId="fd4b0df9-2db6-4ff2-8cb8-bd6500ec1961" providerId="ADAL" clId="{455D33E5-890B-4B8F-AA22-A5669DE41602}" dt="2022-03-21T05:11:09.975" v="2552" actId="2696"/>
        <pc:sldMkLst>
          <pc:docMk/>
          <pc:sldMk cId="3270612882" sldId="2076138563"/>
        </pc:sldMkLst>
      </pc:sldChg>
      <pc:sldChg chg="del">
        <pc:chgData name="Nagaaki Iwata" userId="fd4b0df9-2db6-4ff2-8cb8-bd6500ec1961" providerId="ADAL" clId="{455D33E5-890B-4B8F-AA22-A5669DE41602}" dt="2022-03-21T05:11:09.975" v="2552" actId="2696"/>
        <pc:sldMkLst>
          <pc:docMk/>
          <pc:sldMk cId="3247614664" sldId="2076138564"/>
        </pc:sldMkLst>
      </pc:sldChg>
      <pc:sldChg chg="del">
        <pc:chgData name="Nagaaki Iwata" userId="fd4b0df9-2db6-4ff2-8cb8-bd6500ec1961" providerId="ADAL" clId="{455D33E5-890B-4B8F-AA22-A5669DE41602}" dt="2022-03-21T05:11:09.975" v="2552" actId="2696"/>
        <pc:sldMkLst>
          <pc:docMk/>
          <pc:sldMk cId="1780888506" sldId="2076138565"/>
        </pc:sldMkLst>
      </pc:sldChg>
      <pc:sldChg chg="del">
        <pc:chgData name="Nagaaki Iwata" userId="fd4b0df9-2db6-4ff2-8cb8-bd6500ec1961" providerId="ADAL" clId="{455D33E5-890B-4B8F-AA22-A5669DE41602}" dt="2022-03-21T05:11:09.975" v="2552" actId="2696"/>
        <pc:sldMkLst>
          <pc:docMk/>
          <pc:sldMk cId="1197741468" sldId="2076138566"/>
        </pc:sldMkLst>
      </pc:sldChg>
      <pc:sldChg chg="del">
        <pc:chgData name="Nagaaki Iwata" userId="fd4b0df9-2db6-4ff2-8cb8-bd6500ec1961" providerId="ADAL" clId="{455D33E5-890B-4B8F-AA22-A5669DE41602}" dt="2022-03-21T05:11:09.975" v="2552" actId="2696"/>
        <pc:sldMkLst>
          <pc:docMk/>
          <pc:sldMk cId="3467450501" sldId="2076138567"/>
        </pc:sldMkLst>
      </pc:sldChg>
      <pc:sldChg chg="del">
        <pc:chgData name="Nagaaki Iwata" userId="fd4b0df9-2db6-4ff2-8cb8-bd6500ec1961" providerId="ADAL" clId="{455D33E5-890B-4B8F-AA22-A5669DE41602}" dt="2022-03-21T05:11:09.975" v="2552" actId="2696"/>
        <pc:sldMkLst>
          <pc:docMk/>
          <pc:sldMk cId="3522854367" sldId="2076138568"/>
        </pc:sldMkLst>
      </pc:sldChg>
      <pc:sldChg chg="del">
        <pc:chgData name="Nagaaki Iwata" userId="fd4b0df9-2db6-4ff2-8cb8-bd6500ec1961" providerId="ADAL" clId="{455D33E5-890B-4B8F-AA22-A5669DE41602}" dt="2022-03-21T05:11:09.975" v="2552" actId="2696"/>
        <pc:sldMkLst>
          <pc:docMk/>
          <pc:sldMk cId="2998124121" sldId="2076138569"/>
        </pc:sldMkLst>
      </pc:sldChg>
      <pc:sldChg chg="modSp mod">
        <pc:chgData name="Nagaaki Iwata" userId="fd4b0df9-2db6-4ff2-8cb8-bd6500ec1961" providerId="ADAL" clId="{455D33E5-890B-4B8F-AA22-A5669DE41602}" dt="2022-03-20T15:13:09.035" v="1956" actId="1076"/>
        <pc:sldMkLst>
          <pc:docMk/>
          <pc:sldMk cId="2898911686" sldId="2076138571"/>
        </pc:sldMkLst>
        <pc:spChg chg="mod">
          <ac:chgData name="Nagaaki Iwata" userId="fd4b0df9-2db6-4ff2-8cb8-bd6500ec1961" providerId="ADAL" clId="{455D33E5-890B-4B8F-AA22-A5669DE41602}" dt="2022-03-20T15:13:06.422" v="1955" actId="1035"/>
          <ac:spMkLst>
            <pc:docMk/>
            <pc:sldMk cId="2898911686" sldId="2076138571"/>
            <ac:spMk id="10" creationId="{11DFB097-E851-47D5-B778-3337CA038698}"/>
          </ac:spMkLst>
        </pc:spChg>
        <pc:graphicFrameChg chg="mod">
          <ac:chgData name="Nagaaki Iwata" userId="fd4b0df9-2db6-4ff2-8cb8-bd6500ec1961" providerId="ADAL" clId="{455D33E5-890B-4B8F-AA22-A5669DE41602}" dt="2022-03-20T15:13:09.035" v="1956" actId="1076"/>
          <ac:graphicFrameMkLst>
            <pc:docMk/>
            <pc:sldMk cId="2898911686" sldId="2076138571"/>
            <ac:graphicFrameMk id="6" creationId="{65185098-6D6B-49CF-A851-43EFE5483E15}"/>
          </ac:graphicFrameMkLst>
        </pc:graphicFrameChg>
      </pc:sldChg>
      <pc:sldChg chg="ord">
        <pc:chgData name="Nagaaki Iwata" userId="fd4b0df9-2db6-4ff2-8cb8-bd6500ec1961" providerId="ADAL" clId="{455D33E5-890B-4B8F-AA22-A5669DE41602}" dt="2022-03-21T05:04:59.852" v="2091"/>
        <pc:sldMkLst>
          <pc:docMk/>
          <pc:sldMk cId="1466424547" sldId="2076138572"/>
        </pc:sldMkLst>
      </pc:sldChg>
      <pc:sldChg chg="modSp mod">
        <pc:chgData name="Nagaaki Iwata" userId="fd4b0df9-2db6-4ff2-8cb8-bd6500ec1961" providerId="ADAL" clId="{455D33E5-890B-4B8F-AA22-A5669DE41602}" dt="2022-03-20T15:13:41.403" v="1984" actId="1076"/>
        <pc:sldMkLst>
          <pc:docMk/>
          <pc:sldMk cId="2823359659" sldId="2076138572"/>
        </pc:sldMkLst>
        <pc:spChg chg="mod">
          <ac:chgData name="Nagaaki Iwata" userId="fd4b0df9-2db6-4ff2-8cb8-bd6500ec1961" providerId="ADAL" clId="{455D33E5-890B-4B8F-AA22-A5669DE41602}" dt="2022-03-20T15:13:38.854" v="1983" actId="1035"/>
          <ac:spMkLst>
            <pc:docMk/>
            <pc:sldMk cId="2823359659" sldId="2076138572"/>
            <ac:spMk id="5" creationId="{C6D4033B-187B-42D3-863A-A3DA0C4EA0A6}"/>
          </ac:spMkLst>
        </pc:spChg>
        <pc:graphicFrameChg chg="mod">
          <ac:chgData name="Nagaaki Iwata" userId="fd4b0df9-2db6-4ff2-8cb8-bd6500ec1961" providerId="ADAL" clId="{455D33E5-890B-4B8F-AA22-A5669DE41602}" dt="2022-03-20T15:13:41.403" v="1984" actId="1076"/>
          <ac:graphicFrameMkLst>
            <pc:docMk/>
            <pc:sldMk cId="2823359659" sldId="2076138572"/>
            <ac:graphicFrameMk id="8" creationId="{A83F6A13-CE09-432E-847B-81F02D8BEF29}"/>
          </ac:graphicFrameMkLst>
        </pc:graphicFrameChg>
      </pc:sldChg>
      <pc:sldChg chg="modSp mod">
        <pc:chgData name="Nagaaki Iwata" userId="fd4b0df9-2db6-4ff2-8cb8-bd6500ec1961" providerId="ADAL" clId="{455D33E5-890B-4B8F-AA22-A5669DE41602}" dt="2022-03-20T15:14:04.784" v="1999" actId="1076"/>
        <pc:sldMkLst>
          <pc:docMk/>
          <pc:sldMk cId="2759937933" sldId="2076138573"/>
        </pc:sldMkLst>
        <pc:spChg chg="mod">
          <ac:chgData name="Nagaaki Iwata" userId="fd4b0df9-2db6-4ff2-8cb8-bd6500ec1961" providerId="ADAL" clId="{455D33E5-890B-4B8F-AA22-A5669DE41602}" dt="2022-03-20T15:14:02.139" v="1998" actId="2711"/>
          <ac:spMkLst>
            <pc:docMk/>
            <pc:sldMk cId="2759937933" sldId="2076138573"/>
            <ac:spMk id="4" creationId="{9C55EF90-E165-4E40-8801-83F398C41615}"/>
          </ac:spMkLst>
        </pc:spChg>
        <pc:spChg chg="mod">
          <ac:chgData name="Nagaaki Iwata" userId="fd4b0df9-2db6-4ff2-8cb8-bd6500ec1961" providerId="ADAL" clId="{455D33E5-890B-4B8F-AA22-A5669DE41602}" dt="2022-03-20T15:13:54.770" v="1996" actId="1076"/>
          <ac:spMkLst>
            <pc:docMk/>
            <pc:sldMk cId="2759937933" sldId="2076138573"/>
            <ac:spMk id="5" creationId="{60607E95-03B5-4515-8772-5CC065BEF1AE}"/>
          </ac:spMkLst>
        </pc:spChg>
        <pc:graphicFrameChg chg="mod">
          <ac:chgData name="Nagaaki Iwata" userId="fd4b0df9-2db6-4ff2-8cb8-bd6500ec1961" providerId="ADAL" clId="{455D33E5-890B-4B8F-AA22-A5669DE41602}" dt="2022-03-20T15:14:04.784" v="1999" actId="1076"/>
          <ac:graphicFrameMkLst>
            <pc:docMk/>
            <pc:sldMk cId="2759937933" sldId="2076138573"/>
            <ac:graphicFrameMk id="3" creationId="{C8345FB0-AE5E-46CF-ACD0-2C276D1A898C}"/>
          </ac:graphicFrameMkLst>
        </pc:graphicFrameChg>
      </pc:sldChg>
      <pc:sldChg chg="addSp delSp modSp mod">
        <pc:chgData name="Nagaaki Iwata" userId="fd4b0df9-2db6-4ff2-8cb8-bd6500ec1961" providerId="ADAL" clId="{455D33E5-890B-4B8F-AA22-A5669DE41602}" dt="2022-03-20T15:12:02.676" v="1872" actId="1076"/>
        <pc:sldMkLst>
          <pc:docMk/>
          <pc:sldMk cId="428488940" sldId="2076138574"/>
        </pc:sldMkLst>
        <pc:spChg chg="add del">
          <ac:chgData name="Nagaaki Iwata" userId="fd4b0df9-2db6-4ff2-8cb8-bd6500ec1961" providerId="ADAL" clId="{455D33E5-890B-4B8F-AA22-A5669DE41602}" dt="2022-03-20T15:11:59.533" v="1871" actId="478"/>
          <ac:spMkLst>
            <pc:docMk/>
            <pc:sldMk cId="428488940" sldId="2076138574"/>
            <ac:spMk id="2" creationId="{DFFA66B4-9B1D-4D07-9E53-583A2F54B5B8}"/>
          </ac:spMkLst>
        </pc:spChg>
        <pc:spChg chg="mod">
          <ac:chgData name="Nagaaki Iwata" userId="fd4b0df9-2db6-4ff2-8cb8-bd6500ec1961" providerId="ADAL" clId="{455D33E5-890B-4B8F-AA22-A5669DE41602}" dt="2022-03-20T15:11:48.872" v="1869" actId="1035"/>
          <ac:spMkLst>
            <pc:docMk/>
            <pc:sldMk cId="428488940" sldId="2076138574"/>
            <ac:spMk id="5" creationId="{60607E95-03B5-4515-8772-5CC065BEF1AE}"/>
          </ac:spMkLst>
        </pc:spChg>
        <pc:graphicFrameChg chg="mod">
          <ac:chgData name="Nagaaki Iwata" userId="fd4b0df9-2db6-4ff2-8cb8-bd6500ec1961" providerId="ADAL" clId="{455D33E5-890B-4B8F-AA22-A5669DE41602}" dt="2022-03-20T15:12:02.676" v="1872" actId="1076"/>
          <ac:graphicFrameMkLst>
            <pc:docMk/>
            <pc:sldMk cId="428488940" sldId="2076138574"/>
            <ac:graphicFrameMk id="3" creationId="{C8345FB0-AE5E-46CF-ACD0-2C276D1A898C}"/>
          </ac:graphicFrameMkLst>
        </pc:graphicFrameChg>
      </pc:sldChg>
      <pc:sldChg chg="addSp delSp modSp new mod">
        <pc:chgData name="Nagaaki Iwata" userId="fd4b0df9-2db6-4ff2-8cb8-bd6500ec1961" providerId="ADAL" clId="{455D33E5-890B-4B8F-AA22-A5669DE41602}" dt="2022-03-21T05:24:27.792" v="2758" actId="20577"/>
        <pc:sldMkLst>
          <pc:docMk/>
          <pc:sldMk cId="2355486086" sldId="2076138575"/>
        </pc:sldMkLst>
        <pc:spChg chg="del">
          <ac:chgData name="Nagaaki Iwata" userId="fd4b0df9-2db6-4ff2-8cb8-bd6500ec1961" providerId="ADAL" clId="{455D33E5-890B-4B8F-AA22-A5669DE41602}" dt="2022-03-20T14:11:22.710" v="2" actId="478"/>
          <ac:spMkLst>
            <pc:docMk/>
            <pc:sldMk cId="2355486086" sldId="2076138575"/>
            <ac:spMk id="2" creationId="{6DB798F6-2F46-4F0D-9AC9-14CB31DF3F7E}"/>
          </ac:spMkLst>
        </pc:spChg>
        <pc:spChg chg="del">
          <ac:chgData name="Nagaaki Iwata" userId="fd4b0df9-2db6-4ff2-8cb8-bd6500ec1961" providerId="ADAL" clId="{455D33E5-890B-4B8F-AA22-A5669DE41602}" dt="2022-03-20T14:11:21.683" v="1" actId="478"/>
          <ac:spMkLst>
            <pc:docMk/>
            <pc:sldMk cId="2355486086" sldId="2076138575"/>
            <ac:spMk id="3" creationId="{9BF3F512-3A9B-4924-90FF-545BC5922474}"/>
          </ac:spMkLst>
        </pc:spChg>
        <pc:spChg chg="add mod">
          <ac:chgData name="Nagaaki Iwata" userId="fd4b0df9-2db6-4ff2-8cb8-bd6500ec1961" providerId="ADAL" clId="{455D33E5-890B-4B8F-AA22-A5669DE41602}" dt="2022-03-21T05:04:52.725" v="2089"/>
          <ac:spMkLst>
            <pc:docMk/>
            <pc:sldMk cId="2355486086" sldId="2076138575"/>
            <ac:spMk id="7" creationId="{730DBE33-6A2E-4F06-A0F1-00B54DFDF1AF}"/>
          </ac:spMkLst>
        </pc:spChg>
        <pc:graphicFrameChg chg="add del mod modGraphic">
          <ac:chgData name="Nagaaki Iwata" userId="fd4b0df9-2db6-4ff2-8cb8-bd6500ec1961" providerId="ADAL" clId="{455D33E5-890B-4B8F-AA22-A5669DE41602}" dt="2022-03-21T05:24:27.792" v="2758" actId="20577"/>
          <ac:graphicFrameMkLst>
            <pc:docMk/>
            <pc:sldMk cId="2355486086" sldId="2076138575"/>
            <ac:graphicFrameMk id="5" creationId="{6FC0ABFC-E480-410A-B698-3EFF29D9EBE8}"/>
          </ac:graphicFrameMkLst>
        </pc:graphicFrameChg>
      </pc:sldChg>
      <pc:sldChg chg="modSp mod">
        <pc:chgData name="Nagaaki Iwata" userId="fd4b0df9-2db6-4ff2-8cb8-bd6500ec1961" providerId="ADAL" clId="{455D33E5-890B-4B8F-AA22-A5669DE41602}" dt="2022-03-21T05:23:04.323" v="2691" actId="798"/>
        <pc:sldMkLst>
          <pc:docMk/>
          <pc:sldMk cId="3589666751" sldId="2076138577"/>
        </pc:sldMkLst>
        <pc:spChg chg="mod">
          <ac:chgData name="Nagaaki Iwata" userId="fd4b0df9-2db6-4ff2-8cb8-bd6500ec1961" providerId="ADAL" clId="{455D33E5-890B-4B8F-AA22-A5669DE41602}" dt="2022-03-21T05:04:02.944" v="2019" actId="20577"/>
          <ac:spMkLst>
            <pc:docMk/>
            <pc:sldMk cId="3589666751" sldId="2076138577"/>
            <ac:spMk id="5" creationId="{88679246-6CF6-45D6-B60A-123438CEA58D}"/>
          </ac:spMkLst>
        </pc:spChg>
        <pc:graphicFrameChg chg="mod modGraphic">
          <ac:chgData name="Nagaaki Iwata" userId="fd4b0df9-2db6-4ff2-8cb8-bd6500ec1961" providerId="ADAL" clId="{455D33E5-890B-4B8F-AA22-A5669DE41602}" dt="2022-03-21T05:23:04.323" v="2691" actId="798"/>
          <ac:graphicFrameMkLst>
            <pc:docMk/>
            <pc:sldMk cId="3589666751" sldId="2076138577"/>
            <ac:graphicFrameMk id="3" creationId="{5CABB09D-5D9A-494B-9846-5F4506A14F72}"/>
          </ac:graphicFrameMkLst>
        </pc:graphicFrameChg>
      </pc:sldChg>
      <pc:sldChg chg="modSp mod">
        <pc:chgData name="Nagaaki Iwata" userId="fd4b0df9-2db6-4ff2-8cb8-bd6500ec1961" providerId="ADAL" clId="{455D33E5-890B-4B8F-AA22-A5669DE41602}" dt="2022-03-21T05:24:00.117" v="2746" actId="20577"/>
        <pc:sldMkLst>
          <pc:docMk/>
          <pc:sldMk cId="3434231451" sldId="2076138579"/>
        </pc:sldMkLst>
        <pc:spChg chg="mod">
          <ac:chgData name="Nagaaki Iwata" userId="fd4b0df9-2db6-4ff2-8cb8-bd6500ec1961" providerId="ADAL" clId="{455D33E5-890B-4B8F-AA22-A5669DE41602}" dt="2022-03-21T05:24:00.117" v="2746" actId="20577"/>
          <ac:spMkLst>
            <pc:docMk/>
            <pc:sldMk cId="3434231451" sldId="2076138579"/>
            <ac:spMk id="4" creationId="{9C55EF90-E165-4E40-8801-83F398C41615}"/>
          </ac:spMkLst>
        </pc:spChg>
        <pc:spChg chg="mod">
          <ac:chgData name="Nagaaki Iwata" userId="fd4b0df9-2db6-4ff2-8cb8-bd6500ec1961" providerId="ADAL" clId="{455D33E5-890B-4B8F-AA22-A5669DE41602}" dt="2022-03-21T05:04:28.377" v="2049"/>
          <ac:spMkLst>
            <pc:docMk/>
            <pc:sldMk cId="3434231451" sldId="2076138579"/>
            <ac:spMk id="5" creationId="{60607E95-03B5-4515-8772-5CC065BEF1AE}"/>
          </ac:spMkLst>
        </pc:spChg>
      </pc:sldChg>
      <pc:sldChg chg="new del">
        <pc:chgData name="Nagaaki Iwata" userId="fd4b0df9-2db6-4ff2-8cb8-bd6500ec1961" providerId="ADAL" clId="{455D33E5-890B-4B8F-AA22-A5669DE41602}" dt="2022-03-21T05:27:00.865" v="2763" actId="2696"/>
        <pc:sldMkLst>
          <pc:docMk/>
          <pc:sldMk cId="1231070146" sldId="2076138580"/>
        </pc:sldMkLst>
      </pc:sldChg>
      <pc:sldChg chg="new del">
        <pc:chgData name="Nagaaki Iwata" userId="fd4b0df9-2db6-4ff2-8cb8-bd6500ec1961" providerId="ADAL" clId="{455D33E5-890B-4B8F-AA22-A5669DE41602}" dt="2022-03-21T05:24:47.434" v="2760" actId="2696"/>
        <pc:sldMkLst>
          <pc:docMk/>
          <pc:sldMk cId="2086505557" sldId="2076138580"/>
        </pc:sldMkLst>
      </pc:sldChg>
      <pc:sldChg chg="del">
        <pc:chgData name="Nagaaki Iwata" userId="fd4b0df9-2db6-4ff2-8cb8-bd6500ec1961" providerId="ADAL" clId="{455D33E5-890B-4B8F-AA22-A5669DE41602}" dt="2022-03-21T05:25:18.512" v="2761"/>
        <pc:sldMkLst>
          <pc:docMk/>
          <pc:sldMk cId="2537121547" sldId="2076138580"/>
        </pc:sldMkLst>
      </pc:sldChg>
      <pc:sldChg chg="new del">
        <pc:chgData name="Nagaaki Iwata" userId="fd4b0df9-2db6-4ff2-8cb8-bd6500ec1961" providerId="ADAL" clId="{455D33E5-890B-4B8F-AA22-A5669DE41602}" dt="2022-03-21T05:16:10.544" v="2590" actId="2696"/>
        <pc:sldMkLst>
          <pc:docMk/>
          <pc:sldMk cId="2606436939" sldId="2076138580"/>
        </pc:sldMkLst>
      </pc:sldChg>
      <pc:sldChg chg="del">
        <pc:chgData name="Nagaaki Iwata" userId="fd4b0df9-2db6-4ff2-8cb8-bd6500ec1961" providerId="ADAL" clId="{455D33E5-890B-4B8F-AA22-A5669DE41602}" dt="2022-03-21T05:04:14.361" v="2020" actId="2696"/>
        <pc:sldMkLst>
          <pc:docMk/>
          <pc:sldMk cId="3177707924" sldId="2076138580"/>
        </pc:sldMkLst>
      </pc:sldChg>
      <pc:sldMasterChg chg="delSldLayout">
        <pc:chgData name="Nagaaki Iwata" userId="fd4b0df9-2db6-4ff2-8cb8-bd6500ec1961" providerId="ADAL" clId="{455D33E5-890B-4B8F-AA22-A5669DE41602}" dt="2022-03-21T05:11:09.975" v="2552" actId="2696"/>
        <pc:sldMasterMkLst>
          <pc:docMk/>
          <pc:sldMasterMk cId="3588427678" sldId="2147484229"/>
        </pc:sldMasterMkLst>
        <pc:sldLayoutChg chg="del">
          <pc:chgData name="Nagaaki Iwata" userId="fd4b0df9-2db6-4ff2-8cb8-bd6500ec1961" providerId="ADAL" clId="{455D33E5-890B-4B8F-AA22-A5669DE41602}" dt="2022-03-21T05:11:09.975" v="2552" actId="2696"/>
          <pc:sldLayoutMkLst>
            <pc:docMk/>
            <pc:sldMasterMk cId="3588427678" sldId="2147484229"/>
            <pc:sldLayoutMk cId="2184655727" sldId="2147485454"/>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696423859" sldId="2147485456"/>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1948593536" sldId="2147485459"/>
          </pc:sldLayoutMkLst>
        </pc:sldLayoutChg>
        <pc:sldLayoutChg chg="del">
          <pc:chgData name="Nagaaki Iwata" userId="fd4b0df9-2db6-4ff2-8cb8-bd6500ec1961" providerId="ADAL" clId="{455D33E5-890B-4B8F-AA22-A5669DE41602}" dt="2022-03-21T05:11:09.975" v="2552" actId="2696"/>
          <pc:sldLayoutMkLst>
            <pc:docMk/>
            <pc:sldMasterMk cId="3588427678" sldId="2147484229"/>
            <pc:sldLayoutMk cId="2754834753" sldId="2147485463"/>
          </pc:sldLayoutMkLst>
        </pc:sldLayoutChg>
      </pc:sldMasterChg>
      <pc:sldMasterChg chg="del delSldLayout">
        <pc:chgData name="Nagaaki Iwata" userId="fd4b0df9-2db6-4ff2-8cb8-bd6500ec1961" providerId="ADAL" clId="{455D33E5-890B-4B8F-AA22-A5669DE41602}" dt="2022-03-21T05:11:09.975" v="2552" actId="2696"/>
        <pc:sldMasterMkLst>
          <pc:docMk/>
          <pc:sldMasterMk cId="2519121838" sldId="2147485464"/>
        </pc:sldMasterMkLst>
        <pc:sldLayoutChg chg="del">
          <pc:chgData name="Nagaaki Iwata" userId="fd4b0df9-2db6-4ff2-8cb8-bd6500ec1961" providerId="ADAL" clId="{455D33E5-890B-4B8F-AA22-A5669DE41602}" dt="2022-03-21T05:11:09.975" v="2552" actId="2696"/>
          <pc:sldLayoutMkLst>
            <pc:docMk/>
            <pc:sldMasterMk cId="2519121838" sldId="2147485464"/>
            <pc:sldLayoutMk cId="226993907" sldId="2147485465"/>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065892207" sldId="2147485466"/>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771376511" sldId="2147485467"/>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581476891" sldId="2147485468"/>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866426051" sldId="2147485469"/>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40443122" sldId="2147485470"/>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738298719" sldId="2147485471"/>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3653343137" sldId="2147485472"/>
          </pc:sldLayoutMkLst>
        </pc:sldLayoutChg>
        <pc:sldLayoutChg chg="del">
          <pc:chgData name="Nagaaki Iwata" userId="fd4b0df9-2db6-4ff2-8cb8-bd6500ec1961" providerId="ADAL" clId="{455D33E5-890B-4B8F-AA22-A5669DE41602}" dt="2022-03-21T05:11:09.975" v="2552" actId="2696"/>
          <pc:sldLayoutMkLst>
            <pc:docMk/>
            <pc:sldMasterMk cId="2519121838" sldId="2147485464"/>
            <pc:sldLayoutMk cId="1802605971" sldId="2147485473"/>
          </pc:sldLayoutMkLst>
        </pc:sldLayoutChg>
      </pc:sldMasterChg>
    </pc:docChg>
  </pc:docChgLst>
  <pc:docChgLst>
    <pc:chgData name="Nagaaki Iwata" userId="fd4b0df9-2db6-4ff2-8cb8-bd6500ec1961" providerId="ADAL" clId="{E1DAA511-6CB0-4C07-A9DA-9DB1A11F7FF0}"/>
    <pc:docChg chg="undo custSel addSld modSld sldOrd">
      <pc:chgData name="Nagaaki Iwata" userId="fd4b0df9-2db6-4ff2-8cb8-bd6500ec1961" providerId="ADAL" clId="{E1DAA511-6CB0-4C07-A9DA-9DB1A11F7FF0}" dt="2022-03-23T00:00:35.921" v="1294"/>
      <pc:docMkLst>
        <pc:docMk/>
      </pc:docMkLst>
      <pc:sldChg chg="modSp mod">
        <pc:chgData name="Nagaaki Iwata" userId="fd4b0df9-2db6-4ff2-8cb8-bd6500ec1961" providerId="ADAL" clId="{E1DAA511-6CB0-4C07-A9DA-9DB1A11F7FF0}" dt="2022-03-21T06:45:54.453" v="340" actId="20577"/>
        <pc:sldMkLst>
          <pc:docMk/>
          <pc:sldMk cId="2669305560" sldId="2076138207"/>
        </pc:sldMkLst>
        <pc:spChg chg="mod">
          <ac:chgData name="Nagaaki Iwata" userId="fd4b0df9-2db6-4ff2-8cb8-bd6500ec1961" providerId="ADAL" clId="{E1DAA511-6CB0-4C07-A9DA-9DB1A11F7FF0}" dt="2022-03-21T06:45:54.453" v="340" actId="20577"/>
          <ac:spMkLst>
            <pc:docMk/>
            <pc:sldMk cId="2669305560" sldId="2076138207"/>
            <ac:spMk id="6" creationId="{E6D8DEF7-C3DF-4D79-9822-B6312523A249}"/>
          </ac:spMkLst>
        </pc:spChg>
      </pc:sldChg>
      <pc:sldChg chg="modSp mod">
        <pc:chgData name="Nagaaki Iwata" userId="fd4b0df9-2db6-4ff2-8cb8-bd6500ec1961" providerId="ADAL" clId="{E1DAA511-6CB0-4C07-A9DA-9DB1A11F7FF0}" dt="2022-03-21T06:18:51.679" v="20" actId="20577"/>
        <pc:sldMkLst>
          <pc:docMk/>
          <pc:sldMk cId="2355486086" sldId="2076138575"/>
        </pc:sldMkLst>
        <pc:graphicFrameChg chg="modGraphic">
          <ac:chgData name="Nagaaki Iwata" userId="fd4b0df9-2db6-4ff2-8cb8-bd6500ec1961" providerId="ADAL" clId="{E1DAA511-6CB0-4C07-A9DA-9DB1A11F7FF0}" dt="2022-03-21T06:18:51.679" v="20" actId="20577"/>
          <ac:graphicFrameMkLst>
            <pc:docMk/>
            <pc:sldMk cId="2355486086" sldId="2076138575"/>
            <ac:graphicFrameMk id="5" creationId="{6FC0ABFC-E480-410A-B698-3EFF29D9EBE8}"/>
          </ac:graphicFrameMkLst>
        </pc:graphicFrameChg>
      </pc:sldChg>
      <pc:sldChg chg="addSp modSp new mod ord modTransition">
        <pc:chgData name="Nagaaki Iwata" userId="fd4b0df9-2db6-4ff2-8cb8-bd6500ec1961" providerId="ADAL" clId="{E1DAA511-6CB0-4C07-A9DA-9DB1A11F7FF0}" dt="2022-03-23T00:00:35.921" v="1294"/>
        <pc:sldMkLst>
          <pc:docMk/>
          <pc:sldMk cId="2223906648" sldId="2076138580"/>
        </pc:sldMkLst>
        <pc:spChg chg="add mod">
          <ac:chgData name="Nagaaki Iwata" userId="fd4b0df9-2db6-4ff2-8cb8-bd6500ec1961" providerId="ADAL" clId="{E1DAA511-6CB0-4C07-A9DA-9DB1A11F7FF0}" dt="2022-03-21T06:42:15.136" v="63" actId="20577"/>
          <ac:spMkLst>
            <pc:docMk/>
            <pc:sldMk cId="2223906648" sldId="2076138580"/>
            <ac:spMk id="2" creationId="{0B5A81A8-99EC-47F9-AA24-8979F7861E6B}"/>
          </ac:spMkLst>
        </pc:spChg>
        <pc:spChg chg="add mod">
          <ac:chgData name="Nagaaki Iwata" userId="fd4b0df9-2db6-4ff2-8cb8-bd6500ec1961" providerId="ADAL" clId="{E1DAA511-6CB0-4C07-A9DA-9DB1A11F7FF0}" dt="2022-03-22T23:29:23.889" v="533" actId="20577"/>
          <ac:spMkLst>
            <pc:docMk/>
            <pc:sldMk cId="2223906648" sldId="2076138580"/>
            <ac:spMk id="4" creationId="{DFB13027-B9DA-4C57-9FEA-8740E347A81F}"/>
          </ac:spMkLst>
        </pc:spChg>
      </pc:sldChg>
      <pc:sldChg chg="addSp delSp modSp new mod modTransition">
        <pc:chgData name="Nagaaki Iwata" userId="fd4b0df9-2db6-4ff2-8cb8-bd6500ec1961" providerId="ADAL" clId="{E1DAA511-6CB0-4C07-A9DA-9DB1A11F7FF0}" dt="2022-03-23T00:00:08.029" v="1293" actId="20577"/>
        <pc:sldMkLst>
          <pc:docMk/>
          <pc:sldMk cId="4015790216" sldId="2076138581"/>
        </pc:sldMkLst>
        <pc:spChg chg="del">
          <ac:chgData name="Nagaaki Iwata" userId="fd4b0df9-2db6-4ff2-8cb8-bd6500ec1961" providerId="ADAL" clId="{E1DAA511-6CB0-4C07-A9DA-9DB1A11F7FF0}" dt="2022-03-22T23:30:16.671" v="536" actId="478"/>
          <ac:spMkLst>
            <pc:docMk/>
            <pc:sldMk cId="4015790216" sldId="2076138581"/>
            <ac:spMk id="2" creationId="{ABED3C80-9894-487E-A4C0-0B17B4186BE3}"/>
          </ac:spMkLst>
        </pc:spChg>
        <pc:spChg chg="del">
          <ac:chgData name="Nagaaki Iwata" userId="fd4b0df9-2db6-4ff2-8cb8-bd6500ec1961" providerId="ADAL" clId="{E1DAA511-6CB0-4C07-A9DA-9DB1A11F7FF0}" dt="2022-03-22T23:30:14.046" v="535" actId="478"/>
          <ac:spMkLst>
            <pc:docMk/>
            <pc:sldMk cId="4015790216" sldId="2076138581"/>
            <ac:spMk id="3" creationId="{3C7D06F2-ABF1-4D04-A4E2-CAA4EBBE8299}"/>
          </ac:spMkLst>
        </pc:spChg>
        <pc:spChg chg="add mod">
          <ac:chgData name="Nagaaki Iwata" userId="fd4b0df9-2db6-4ff2-8cb8-bd6500ec1961" providerId="ADAL" clId="{E1DAA511-6CB0-4C07-A9DA-9DB1A11F7FF0}" dt="2022-03-23T00:00:08.029" v="1293" actId="20577"/>
          <ac:spMkLst>
            <pc:docMk/>
            <pc:sldMk cId="4015790216" sldId="2076138581"/>
            <ac:spMk id="5" creationId="{03C859C9-4B5F-4AEC-A561-BB0A151E186A}"/>
          </ac:spMkLst>
        </pc:spChg>
        <pc:spChg chg="add mod">
          <ac:chgData name="Nagaaki Iwata" userId="fd4b0df9-2db6-4ff2-8cb8-bd6500ec1961" providerId="ADAL" clId="{E1DAA511-6CB0-4C07-A9DA-9DB1A11F7FF0}" dt="2022-03-22T23:48:55.636" v="1067" actId="255"/>
          <ac:spMkLst>
            <pc:docMk/>
            <pc:sldMk cId="4015790216" sldId="2076138581"/>
            <ac:spMk id="7" creationId="{5640CEB4-49CE-4606-8E70-90D975A275D6}"/>
          </ac:spMkLst>
        </pc:spChg>
        <pc:spChg chg="add del mod">
          <ac:chgData name="Nagaaki Iwata" userId="fd4b0df9-2db6-4ff2-8cb8-bd6500ec1961" providerId="ADAL" clId="{E1DAA511-6CB0-4C07-A9DA-9DB1A11F7FF0}" dt="2022-03-22T23:34:18.026" v="684" actId="478"/>
          <ac:spMkLst>
            <pc:docMk/>
            <pc:sldMk cId="4015790216" sldId="2076138581"/>
            <ac:spMk id="9" creationId="{BF7F038B-036F-4989-B3EF-5C38E79C82BF}"/>
          </ac:spMkLst>
        </pc:spChg>
        <pc:spChg chg="add mod">
          <ac:chgData name="Nagaaki Iwata" userId="fd4b0df9-2db6-4ff2-8cb8-bd6500ec1961" providerId="ADAL" clId="{E1DAA511-6CB0-4C07-A9DA-9DB1A11F7FF0}" dt="2022-03-22T23:48:46.115" v="1065" actId="1076"/>
          <ac:spMkLst>
            <pc:docMk/>
            <pc:sldMk cId="4015790216" sldId="2076138581"/>
            <ac:spMk id="13" creationId="{06714689-CA8F-4074-9175-440CF6861050}"/>
          </ac:spMkLst>
        </pc:spChg>
        <pc:graphicFrameChg chg="add del mod">
          <ac:chgData name="Nagaaki Iwata" userId="fd4b0df9-2db6-4ff2-8cb8-bd6500ec1961" providerId="ADAL" clId="{E1DAA511-6CB0-4C07-A9DA-9DB1A11F7FF0}" dt="2022-03-22T23:32:46.941" v="641" actId="478"/>
          <ac:graphicFrameMkLst>
            <pc:docMk/>
            <pc:sldMk cId="4015790216" sldId="2076138581"/>
            <ac:graphicFrameMk id="10" creationId="{C1BE69BF-28C0-4C16-A252-300C95CD172D}"/>
          </ac:graphicFrameMkLst>
        </pc:graphicFrameChg>
        <pc:graphicFrameChg chg="add mod ord modGraphic">
          <ac:chgData name="Nagaaki Iwata" userId="fd4b0df9-2db6-4ff2-8cb8-bd6500ec1961" providerId="ADAL" clId="{E1DAA511-6CB0-4C07-A9DA-9DB1A11F7FF0}" dt="2022-03-22T23:55:39.314" v="1292" actId="20577"/>
          <ac:graphicFrameMkLst>
            <pc:docMk/>
            <pc:sldMk cId="4015790216" sldId="2076138581"/>
            <ac:graphicFrameMk id="12" creationId="{DE26D4BE-2576-41F7-809D-50C84D5AB57A}"/>
          </ac:graphicFrameMkLst>
        </pc:graphicFrameChg>
      </pc:sldChg>
    </pc:docChg>
  </pc:docChgLst>
  <pc:docChgLst>
    <pc:chgData name="Nagaaki Iwata" userId="fd4b0df9-2db6-4ff2-8cb8-bd6500ec1961" providerId="ADAL" clId="{64E80855-5551-45D8-BAA5-9C687C5C621E}"/>
    <pc:docChg chg="undo custSel addSld delSld modSld sldOrd">
      <pc:chgData name="Nagaaki Iwata" userId="fd4b0df9-2db6-4ff2-8cb8-bd6500ec1961" providerId="ADAL" clId="{64E80855-5551-45D8-BAA5-9C687C5C621E}" dt="2022-03-21T03:22:12.344" v="16306"/>
      <pc:docMkLst>
        <pc:docMk/>
      </pc:docMkLst>
      <pc:sldChg chg="addSp delSp modSp mod modTransition modNotesTx">
        <pc:chgData name="Nagaaki Iwata" userId="fd4b0df9-2db6-4ff2-8cb8-bd6500ec1961" providerId="ADAL" clId="{64E80855-5551-45D8-BAA5-9C687C5C621E}" dt="2022-03-21T03:22:12.344" v="16306"/>
        <pc:sldMkLst>
          <pc:docMk/>
          <pc:sldMk cId="1630831571" sldId="1799"/>
        </pc:sldMkLst>
        <pc:spChg chg="del mod">
          <ac:chgData name="Nagaaki Iwata" userId="fd4b0df9-2db6-4ff2-8cb8-bd6500ec1961" providerId="ADAL" clId="{64E80855-5551-45D8-BAA5-9C687C5C621E}" dt="2022-03-20T01:45:03.514" v="12432" actId="478"/>
          <ac:spMkLst>
            <pc:docMk/>
            <pc:sldMk cId="1630831571" sldId="1799"/>
            <ac:spMk id="2" creationId="{00000000-0000-0000-0000-000000000000}"/>
          </ac:spMkLst>
        </pc:spChg>
        <pc:spChg chg="add mod">
          <ac:chgData name="Nagaaki Iwata" userId="fd4b0df9-2db6-4ff2-8cb8-bd6500ec1961" providerId="ADAL" clId="{64E80855-5551-45D8-BAA5-9C687C5C621E}" dt="2022-03-20T01:47:34.042" v="12516" actId="20577"/>
          <ac:spMkLst>
            <pc:docMk/>
            <pc:sldMk cId="1630831571" sldId="1799"/>
            <ac:spMk id="3" creationId="{66CC0FBF-C25C-4B6E-B78D-14B50D8AF3AA}"/>
          </ac:spMkLst>
        </pc:spChg>
        <pc:spChg chg="mod">
          <ac:chgData name="Nagaaki Iwata" userId="fd4b0df9-2db6-4ff2-8cb8-bd6500ec1961" providerId="ADAL" clId="{64E80855-5551-45D8-BAA5-9C687C5C621E}" dt="2022-03-20T02:26:34.264" v="13341" actId="1076"/>
          <ac:spMkLst>
            <pc:docMk/>
            <pc:sldMk cId="1630831571" sldId="1799"/>
            <ac:spMk id="36" creationId="{9921B276-8CC9-4318-9C91-0CEA4D26B4A6}"/>
          </ac:spMkLst>
        </pc:spChg>
        <pc:spChg chg="mod">
          <ac:chgData name="Nagaaki Iwata" userId="fd4b0df9-2db6-4ff2-8cb8-bd6500ec1961" providerId="ADAL" clId="{64E80855-5551-45D8-BAA5-9C687C5C621E}" dt="2022-03-20T02:26:34.264" v="13341" actId="1076"/>
          <ac:spMkLst>
            <pc:docMk/>
            <pc:sldMk cId="1630831571" sldId="1799"/>
            <ac:spMk id="38" creationId="{E70568B3-E62F-4C9E-931F-62FA40975300}"/>
          </ac:spMkLst>
        </pc:spChg>
        <pc:spChg chg="mod">
          <ac:chgData name="Nagaaki Iwata" userId="fd4b0df9-2db6-4ff2-8cb8-bd6500ec1961" providerId="ADAL" clId="{64E80855-5551-45D8-BAA5-9C687C5C621E}" dt="2022-03-20T02:26:34.264" v="13341" actId="1076"/>
          <ac:spMkLst>
            <pc:docMk/>
            <pc:sldMk cId="1630831571" sldId="1799"/>
            <ac:spMk id="39" creationId="{A419CD4E-48FB-4E17-94A4-4F254E837CE1}"/>
          </ac:spMkLst>
        </pc:spChg>
        <pc:spChg chg="mod">
          <ac:chgData name="Nagaaki Iwata" userId="fd4b0df9-2db6-4ff2-8cb8-bd6500ec1961" providerId="ADAL" clId="{64E80855-5551-45D8-BAA5-9C687C5C621E}" dt="2022-03-20T02:26:34.264" v="13341" actId="1076"/>
          <ac:spMkLst>
            <pc:docMk/>
            <pc:sldMk cId="1630831571" sldId="1799"/>
            <ac:spMk id="40" creationId="{A5DC891A-71BE-40A3-85E9-F5AF6895CA31}"/>
          </ac:spMkLst>
        </pc:spChg>
        <pc:spChg chg="mod">
          <ac:chgData name="Nagaaki Iwata" userId="fd4b0df9-2db6-4ff2-8cb8-bd6500ec1961" providerId="ADAL" clId="{64E80855-5551-45D8-BAA5-9C687C5C621E}" dt="2022-03-20T02:26:34.264" v="13341" actId="1076"/>
          <ac:spMkLst>
            <pc:docMk/>
            <pc:sldMk cId="1630831571" sldId="1799"/>
            <ac:spMk id="41" creationId="{7C565A97-10F6-4463-BD37-65A49F6DB30B}"/>
          </ac:spMkLst>
        </pc:spChg>
        <pc:spChg chg="mod">
          <ac:chgData name="Nagaaki Iwata" userId="fd4b0df9-2db6-4ff2-8cb8-bd6500ec1961" providerId="ADAL" clId="{64E80855-5551-45D8-BAA5-9C687C5C621E}" dt="2022-03-20T02:26:34.264" v="13341" actId="1076"/>
          <ac:spMkLst>
            <pc:docMk/>
            <pc:sldMk cId="1630831571" sldId="1799"/>
            <ac:spMk id="42" creationId="{4C1FE1F9-B916-4EFA-B38F-B5CD0ECE1C8D}"/>
          </ac:spMkLst>
        </pc:spChg>
        <pc:spChg chg="mod">
          <ac:chgData name="Nagaaki Iwata" userId="fd4b0df9-2db6-4ff2-8cb8-bd6500ec1961" providerId="ADAL" clId="{64E80855-5551-45D8-BAA5-9C687C5C621E}" dt="2022-03-20T02:26:34.264" v="13341" actId="1076"/>
          <ac:spMkLst>
            <pc:docMk/>
            <pc:sldMk cId="1630831571" sldId="1799"/>
            <ac:spMk id="43" creationId="{DFCCE349-0F49-4C62-A8F6-E62BDE993E09}"/>
          </ac:spMkLst>
        </pc:spChg>
        <pc:spChg chg="mod">
          <ac:chgData name="Nagaaki Iwata" userId="fd4b0df9-2db6-4ff2-8cb8-bd6500ec1961" providerId="ADAL" clId="{64E80855-5551-45D8-BAA5-9C687C5C621E}" dt="2022-03-20T02:26:34.264" v="13341" actId="1076"/>
          <ac:spMkLst>
            <pc:docMk/>
            <pc:sldMk cId="1630831571" sldId="1799"/>
            <ac:spMk id="49" creationId="{30A74D87-83DF-4429-90B9-11B5BAC15723}"/>
          </ac:spMkLst>
        </pc:spChg>
        <pc:spChg chg="mod">
          <ac:chgData name="Nagaaki Iwata" userId="fd4b0df9-2db6-4ff2-8cb8-bd6500ec1961" providerId="ADAL" clId="{64E80855-5551-45D8-BAA5-9C687C5C621E}" dt="2022-03-20T02:26:34.264" v="13341" actId="1076"/>
          <ac:spMkLst>
            <pc:docMk/>
            <pc:sldMk cId="1630831571" sldId="1799"/>
            <ac:spMk id="53" creationId="{A7E9F879-5A73-449B-A9BB-1DC4CD55FB94}"/>
          </ac:spMkLst>
        </pc:spChg>
        <pc:spChg chg="mod">
          <ac:chgData name="Nagaaki Iwata" userId="fd4b0df9-2db6-4ff2-8cb8-bd6500ec1961" providerId="ADAL" clId="{64E80855-5551-45D8-BAA5-9C687C5C621E}" dt="2022-03-20T02:26:34.264" v="13341" actId="1076"/>
          <ac:spMkLst>
            <pc:docMk/>
            <pc:sldMk cId="1630831571" sldId="1799"/>
            <ac:spMk id="59" creationId="{037284A2-A156-4331-8120-4B32284B8CE5}"/>
          </ac:spMkLst>
        </pc:spChg>
      </pc:sldChg>
      <pc:sldChg chg="modSp add del mod">
        <pc:chgData name="Nagaaki Iwata" userId="fd4b0df9-2db6-4ff2-8cb8-bd6500ec1961" providerId="ADAL" clId="{64E80855-5551-45D8-BAA5-9C687C5C621E}" dt="2022-03-20T01:42:28.725" v="12316" actId="2696"/>
        <pc:sldMkLst>
          <pc:docMk/>
          <pc:sldMk cId="2784897195" sldId="1799"/>
        </pc:sldMkLst>
        <pc:spChg chg="mod">
          <ac:chgData name="Nagaaki Iwata" userId="fd4b0df9-2db6-4ff2-8cb8-bd6500ec1961" providerId="ADAL" clId="{64E80855-5551-45D8-BAA5-9C687C5C621E}" dt="2022-03-18T01:02:46.609" v="3063" actId="20577"/>
          <ac:spMkLst>
            <pc:docMk/>
            <pc:sldMk cId="2784897195" sldId="1799"/>
            <ac:spMk id="2" creationId="{00000000-0000-0000-0000-000000000000}"/>
          </ac:spMkLst>
        </pc:spChg>
        <pc:spChg chg="mod">
          <ac:chgData name="Nagaaki Iwata" userId="fd4b0df9-2db6-4ff2-8cb8-bd6500ec1961" providerId="ADAL" clId="{64E80855-5551-45D8-BAA5-9C687C5C621E}" dt="2022-03-17T03:01:17.363" v="2790" actId="1035"/>
          <ac:spMkLst>
            <pc:docMk/>
            <pc:sldMk cId="2784897195" sldId="1799"/>
            <ac:spMk id="36" creationId="{9921B276-8CC9-4318-9C91-0CEA4D26B4A6}"/>
          </ac:spMkLst>
        </pc:spChg>
        <pc:spChg chg="mod">
          <ac:chgData name="Nagaaki Iwata" userId="fd4b0df9-2db6-4ff2-8cb8-bd6500ec1961" providerId="ADAL" clId="{64E80855-5551-45D8-BAA5-9C687C5C621E}" dt="2022-03-17T03:01:17.363" v="2790" actId="1035"/>
          <ac:spMkLst>
            <pc:docMk/>
            <pc:sldMk cId="2784897195" sldId="1799"/>
            <ac:spMk id="38" creationId="{E70568B3-E62F-4C9E-931F-62FA40975300}"/>
          </ac:spMkLst>
        </pc:spChg>
        <pc:spChg chg="mod">
          <ac:chgData name="Nagaaki Iwata" userId="fd4b0df9-2db6-4ff2-8cb8-bd6500ec1961" providerId="ADAL" clId="{64E80855-5551-45D8-BAA5-9C687C5C621E}" dt="2022-03-17T03:01:17.363" v="2790" actId="1035"/>
          <ac:spMkLst>
            <pc:docMk/>
            <pc:sldMk cId="2784897195" sldId="1799"/>
            <ac:spMk id="39" creationId="{A419CD4E-48FB-4E17-94A4-4F254E837CE1}"/>
          </ac:spMkLst>
        </pc:spChg>
        <pc:spChg chg="mod">
          <ac:chgData name="Nagaaki Iwata" userId="fd4b0df9-2db6-4ff2-8cb8-bd6500ec1961" providerId="ADAL" clId="{64E80855-5551-45D8-BAA5-9C687C5C621E}" dt="2022-03-17T03:01:17.363" v="2790" actId="1035"/>
          <ac:spMkLst>
            <pc:docMk/>
            <pc:sldMk cId="2784897195" sldId="1799"/>
            <ac:spMk id="40" creationId="{A5DC891A-71BE-40A3-85E9-F5AF6895CA31}"/>
          </ac:spMkLst>
        </pc:spChg>
        <pc:spChg chg="mod">
          <ac:chgData name="Nagaaki Iwata" userId="fd4b0df9-2db6-4ff2-8cb8-bd6500ec1961" providerId="ADAL" clId="{64E80855-5551-45D8-BAA5-9C687C5C621E}" dt="2022-03-17T03:01:17.363" v="2790" actId="1035"/>
          <ac:spMkLst>
            <pc:docMk/>
            <pc:sldMk cId="2784897195" sldId="1799"/>
            <ac:spMk id="41" creationId="{7C565A97-10F6-4463-BD37-65A49F6DB30B}"/>
          </ac:spMkLst>
        </pc:spChg>
        <pc:spChg chg="mod">
          <ac:chgData name="Nagaaki Iwata" userId="fd4b0df9-2db6-4ff2-8cb8-bd6500ec1961" providerId="ADAL" clId="{64E80855-5551-45D8-BAA5-9C687C5C621E}" dt="2022-03-17T03:01:17.363" v="2790" actId="1035"/>
          <ac:spMkLst>
            <pc:docMk/>
            <pc:sldMk cId="2784897195" sldId="1799"/>
            <ac:spMk id="42" creationId="{4C1FE1F9-B916-4EFA-B38F-B5CD0ECE1C8D}"/>
          </ac:spMkLst>
        </pc:spChg>
        <pc:spChg chg="mod">
          <ac:chgData name="Nagaaki Iwata" userId="fd4b0df9-2db6-4ff2-8cb8-bd6500ec1961" providerId="ADAL" clId="{64E80855-5551-45D8-BAA5-9C687C5C621E}" dt="2022-03-17T03:01:17.363" v="2790" actId="1035"/>
          <ac:spMkLst>
            <pc:docMk/>
            <pc:sldMk cId="2784897195" sldId="1799"/>
            <ac:spMk id="43" creationId="{DFCCE349-0F49-4C62-A8F6-E62BDE993E09}"/>
          </ac:spMkLst>
        </pc:spChg>
        <pc:spChg chg="mod">
          <ac:chgData name="Nagaaki Iwata" userId="fd4b0df9-2db6-4ff2-8cb8-bd6500ec1961" providerId="ADAL" clId="{64E80855-5551-45D8-BAA5-9C687C5C621E}" dt="2022-03-17T03:01:17.363" v="2790" actId="1035"/>
          <ac:spMkLst>
            <pc:docMk/>
            <pc:sldMk cId="2784897195" sldId="1799"/>
            <ac:spMk id="49" creationId="{30A74D87-83DF-4429-90B9-11B5BAC15723}"/>
          </ac:spMkLst>
        </pc:spChg>
        <pc:spChg chg="mod">
          <ac:chgData name="Nagaaki Iwata" userId="fd4b0df9-2db6-4ff2-8cb8-bd6500ec1961" providerId="ADAL" clId="{64E80855-5551-45D8-BAA5-9C687C5C621E}" dt="2022-03-17T03:01:17.363" v="2790" actId="1035"/>
          <ac:spMkLst>
            <pc:docMk/>
            <pc:sldMk cId="2784897195" sldId="1799"/>
            <ac:spMk id="53" creationId="{A7E9F879-5A73-449B-A9BB-1DC4CD55FB94}"/>
          </ac:spMkLst>
        </pc:spChg>
        <pc:spChg chg="mod">
          <ac:chgData name="Nagaaki Iwata" userId="fd4b0df9-2db6-4ff2-8cb8-bd6500ec1961" providerId="ADAL" clId="{64E80855-5551-45D8-BAA5-9C687C5C621E}" dt="2022-03-17T03:01:17.363" v="2790" actId="1035"/>
          <ac:spMkLst>
            <pc:docMk/>
            <pc:sldMk cId="2784897195" sldId="1799"/>
            <ac:spMk id="59" creationId="{037284A2-A156-4331-8120-4B32284B8CE5}"/>
          </ac:spMkLst>
        </pc:spChg>
      </pc:sldChg>
      <pc:sldChg chg="addSp delSp modSp mod ord modTransition">
        <pc:chgData name="Nagaaki Iwata" userId="fd4b0df9-2db6-4ff2-8cb8-bd6500ec1961" providerId="ADAL" clId="{64E80855-5551-45D8-BAA5-9C687C5C621E}" dt="2022-03-21T03:22:12.344" v="16306"/>
        <pc:sldMkLst>
          <pc:docMk/>
          <pc:sldMk cId="2339469875" sldId="5865"/>
        </pc:sldMkLst>
        <pc:spChg chg="del mod">
          <ac:chgData name="Nagaaki Iwata" userId="fd4b0df9-2db6-4ff2-8cb8-bd6500ec1961" providerId="ADAL" clId="{64E80855-5551-45D8-BAA5-9C687C5C621E}" dt="2022-03-20T01:38:15.969" v="12032" actId="478"/>
          <ac:spMkLst>
            <pc:docMk/>
            <pc:sldMk cId="2339469875" sldId="5865"/>
            <ac:spMk id="5" creationId="{00000000-0000-0000-0000-000000000000}"/>
          </ac:spMkLst>
        </pc:spChg>
        <pc:spChg chg="mod">
          <ac:chgData name="Nagaaki Iwata" userId="fd4b0df9-2db6-4ff2-8cb8-bd6500ec1961" providerId="ADAL" clId="{64E80855-5551-45D8-BAA5-9C687C5C621E}" dt="2022-03-20T01:36:11.200" v="12024"/>
          <ac:spMkLst>
            <pc:docMk/>
            <pc:sldMk cId="2339469875" sldId="5865"/>
            <ac:spMk id="7" creationId="{D1E4F6C5-2FF1-4F7E-9AD6-4AD1DAA5BCE2}"/>
          </ac:spMkLst>
        </pc:spChg>
        <pc:spChg chg="add mod">
          <ac:chgData name="Nagaaki Iwata" userId="fd4b0df9-2db6-4ff2-8cb8-bd6500ec1961" providerId="ADAL" clId="{64E80855-5551-45D8-BAA5-9C687C5C621E}" dt="2022-03-20T01:58:13.028" v="12880" actId="2711"/>
          <ac:spMkLst>
            <pc:docMk/>
            <pc:sldMk cId="2339469875" sldId="5865"/>
            <ac:spMk id="9" creationId="{A6203186-DD9B-4517-916F-40B6D63DCF2A}"/>
          </ac:spMkLst>
        </pc:spChg>
        <pc:spChg chg="add mod">
          <ac:chgData name="Nagaaki Iwata" userId="fd4b0df9-2db6-4ff2-8cb8-bd6500ec1961" providerId="ADAL" clId="{64E80855-5551-45D8-BAA5-9C687C5C621E}" dt="2022-03-21T01:13:05.978" v="14617" actId="20577"/>
          <ac:spMkLst>
            <pc:docMk/>
            <pc:sldMk cId="2339469875" sldId="5865"/>
            <ac:spMk id="10" creationId="{11DFB097-E851-47D5-B778-3337CA038698}"/>
          </ac:spMkLst>
        </pc:spChg>
        <pc:grpChg chg="add del mod">
          <ac:chgData name="Nagaaki Iwata" userId="fd4b0df9-2db6-4ff2-8cb8-bd6500ec1961" providerId="ADAL" clId="{64E80855-5551-45D8-BAA5-9C687C5C621E}" dt="2022-03-20T01:37:00.177" v="12026" actId="478"/>
          <ac:grpSpMkLst>
            <pc:docMk/>
            <pc:sldMk cId="2339469875" sldId="5865"/>
            <ac:grpSpMk id="4" creationId="{9DE37E75-69C9-4F1D-9B28-8DC19589CE2B}"/>
          </ac:grpSpMkLst>
        </pc:grpChg>
        <pc:graphicFrameChg chg="add del mod modGraphic">
          <ac:chgData name="Nagaaki Iwata" userId="fd4b0df9-2db6-4ff2-8cb8-bd6500ec1961" providerId="ADAL" clId="{64E80855-5551-45D8-BAA5-9C687C5C621E}" dt="2022-03-21T00:56:16.426" v="13609"/>
          <ac:graphicFrameMkLst>
            <pc:docMk/>
            <pc:sldMk cId="2339469875" sldId="5865"/>
            <ac:graphicFrameMk id="6" creationId="{65185098-6D6B-49CF-A851-43EFE5483E15}"/>
          </ac:graphicFrameMkLst>
        </pc:graphicFrameChg>
        <pc:picChg chg="mod">
          <ac:chgData name="Nagaaki Iwata" userId="fd4b0df9-2db6-4ff2-8cb8-bd6500ec1961" providerId="ADAL" clId="{64E80855-5551-45D8-BAA5-9C687C5C621E}" dt="2022-03-20T01:36:11.200" v="12024"/>
          <ac:picMkLst>
            <pc:docMk/>
            <pc:sldMk cId="2339469875" sldId="5865"/>
            <ac:picMk id="8" creationId="{93DDF0F7-39BD-42DD-AA1A-9FB119B233E3}"/>
          </ac:picMkLst>
        </pc:picChg>
      </pc:sldChg>
      <pc:sldChg chg="modSp mod">
        <pc:chgData name="Nagaaki Iwata" userId="fd4b0df9-2db6-4ff2-8cb8-bd6500ec1961" providerId="ADAL" clId="{64E80855-5551-45D8-BAA5-9C687C5C621E}" dt="2022-03-19T02:15:12.529" v="11751" actId="20577"/>
        <pc:sldMkLst>
          <pc:docMk/>
          <pc:sldMk cId="3357224160" sldId="8559"/>
        </pc:sldMkLst>
        <pc:spChg chg="mod">
          <ac:chgData name="Nagaaki Iwata" userId="fd4b0df9-2db6-4ff2-8cb8-bd6500ec1961" providerId="ADAL" clId="{64E80855-5551-45D8-BAA5-9C687C5C621E}" dt="2022-03-19T01:58:31.149" v="9789" actId="20577"/>
          <ac:spMkLst>
            <pc:docMk/>
            <pc:sldMk cId="3357224160" sldId="8559"/>
            <ac:spMk id="13" creationId="{DD5AB6E0-BACB-4580-93A9-00234CBC9577}"/>
          </ac:spMkLst>
        </pc:spChg>
        <pc:graphicFrameChg chg="mod modGraphic">
          <ac:chgData name="Nagaaki Iwata" userId="fd4b0df9-2db6-4ff2-8cb8-bd6500ec1961" providerId="ADAL" clId="{64E80855-5551-45D8-BAA5-9C687C5C621E}" dt="2022-03-19T02:15:12.529" v="11751" actId="20577"/>
          <ac:graphicFrameMkLst>
            <pc:docMk/>
            <pc:sldMk cId="3357224160" sldId="8559"/>
            <ac:graphicFrameMk id="3" creationId="{C8345FB0-AE5E-46CF-ACD0-2C276D1A898C}"/>
          </ac:graphicFrameMkLst>
        </pc:graphicFrameChg>
      </pc:sldChg>
      <pc:sldChg chg="delSp modSp mod ord modTransition">
        <pc:chgData name="Nagaaki Iwata" userId="fd4b0df9-2db6-4ff2-8cb8-bd6500ec1961" providerId="ADAL" clId="{64E80855-5551-45D8-BAA5-9C687C5C621E}" dt="2022-03-21T03:22:12.344" v="16306"/>
        <pc:sldMkLst>
          <pc:docMk/>
          <pc:sldMk cId="531660259" sldId="8678"/>
        </pc:sldMkLst>
        <pc:spChg chg="mod">
          <ac:chgData name="Nagaaki Iwata" userId="fd4b0df9-2db6-4ff2-8cb8-bd6500ec1961" providerId="ADAL" clId="{64E80855-5551-45D8-BAA5-9C687C5C621E}" dt="2022-03-21T01:12:56.709" v="14590" actId="20577"/>
          <ac:spMkLst>
            <pc:docMk/>
            <pc:sldMk cId="531660259" sldId="8678"/>
            <ac:spMk id="2" creationId="{22F3B7BE-9DE6-448D-BA5C-7BB94E174129}"/>
          </ac:spMkLst>
        </pc:spChg>
        <pc:spChg chg="mod">
          <ac:chgData name="Nagaaki Iwata" userId="fd4b0df9-2db6-4ff2-8cb8-bd6500ec1961" providerId="ADAL" clId="{64E80855-5551-45D8-BAA5-9C687C5C621E}" dt="2022-03-20T01:59:42.751" v="12885" actId="207"/>
          <ac:spMkLst>
            <pc:docMk/>
            <pc:sldMk cId="531660259" sldId="8678"/>
            <ac:spMk id="7" creationId="{5DDEC2B6-AC32-44D2-A610-977FC8A4EE54}"/>
          </ac:spMkLst>
        </pc:spChg>
        <pc:spChg chg="del">
          <ac:chgData name="Nagaaki Iwata" userId="fd4b0df9-2db6-4ff2-8cb8-bd6500ec1961" providerId="ADAL" clId="{64E80855-5551-45D8-BAA5-9C687C5C621E}" dt="2022-03-20T01:35:30.712" v="12018" actId="478"/>
          <ac:spMkLst>
            <pc:docMk/>
            <pc:sldMk cId="531660259" sldId="8678"/>
            <ac:spMk id="10" creationId="{627BD7AC-1B15-7E42-8068-7F3E5460A58B}"/>
          </ac:spMkLst>
        </pc:spChg>
        <pc:grpChg chg="del">
          <ac:chgData name="Nagaaki Iwata" userId="fd4b0df9-2db6-4ff2-8cb8-bd6500ec1961" providerId="ADAL" clId="{64E80855-5551-45D8-BAA5-9C687C5C621E}" dt="2022-03-20T01:36:57.648" v="12025" actId="478"/>
          <ac:grpSpMkLst>
            <pc:docMk/>
            <pc:sldMk cId="531660259" sldId="8678"/>
            <ac:grpSpMk id="11" creationId="{3227CE18-2DB9-4659-9C0D-638FAF7B6350}"/>
          </ac:grpSpMkLst>
        </pc:grpChg>
        <pc:graphicFrameChg chg="mod modGraphic">
          <ac:chgData name="Nagaaki Iwata" userId="fd4b0df9-2db6-4ff2-8cb8-bd6500ec1961" providerId="ADAL" clId="{64E80855-5551-45D8-BAA5-9C687C5C621E}" dt="2022-03-20T02:18:35.658" v="13192" actId="2711"/>
          <ac:graphicFrameMkLst>
            <pc:docMk/>
            <pc:sldMk cId="531660259" sldId="8678"/>
            <ac:graphicFrameMk id="8" creationId="{A03E81E4-B0BB-5D4C-83E1-E0E35F3A8962}"/>
          </ac:graphicFrameMkLst>
        </pc:graphicFrameChg>
      </pc:sldChg>
      <pc:sldChg chg="addSp delSp modSp del mod modTransition">
        <pc:chgData name="Nagaaki Iwata" userId="fd4b0df9-2db6-4ff2-8cb8-bd6500ec1961" providerId="ADAL" clId="{64E80855-5551-45D8-BAA5-9C687C5C621E}" dt="2022-03-21T00:19:28.022" v="13463" actId="2696"/>
        <pc:sldMkLst>
          <pc:docMk/>
          <pc:sldMk cId="1638818200" sldId="8688"/>
        </pc:sldMkLst>
        <pc:spChg chg="del mod">
          <ac:chgData name="Nagaaki Iwata" userId="fd4b0df9-2db6-4ff2-8cb8-bd6500ec1961" providerId="ADAL" clId="{64E80855-5551-45D8-BAA5-9C687C5C621E}" dt="2022-03-20T01:49:56.270" v="12821" actId="478"/>
          <ac:spMkLst>
            <pc:docMk/>
            <pc:sldMk cId="1638818200" sldId="8688"/>
            <ac:spMk id="3" creationId="{584C3036-A404-4DC7-B1F0-835B6615C87D}"/>
          </ac:spMkLst>
        </pc:spChg>
        <pc:spChg chg="add mod">
          <ac:chgData name="Nagaaki Iwata" userId="fd4b0df9-2db6-4ff2-8cb8-bd6500ec1961" providerId="ADAL" clId="{64E80855-5551-45D8-BAA5-9C687C5C621E}" dt="2022-03-20T01:49:44.034" v="12796" actId="20577"/>
          <ac:spMkLst>
            <pc:docMk/>
            <pc:sldMk cId="1638818200" sldId="8688"/>
            <ac:spMk id="4" creationId="{D0432554-7F6A-4634-9274-2E207197C5D5}"/>
          </ac:spMkLst>
        </pc:spChg>
        <pc:spChg chg="add mod">
          <ac:chgData name="Nagaaki Iwata" userId="fd4b0df9-2db6-4ff2-8cb8-bd6500ec1961" providerId="ADAL" clId="{64E80855-5551-45D8-BAA5-9C687C5C621E}" dt="2022-03-20T01:49:07.040" v="12672" actId="20577"/>
          <ac:spMkLst>
            <pc:docMk/>
            <pc:sldMk cId="1638818200" sldId="8688"/>
            <ac:spMk id="5" creationId="{C6D4033B-187B-42D3-863A-A3DA0C4EA0A6}"/>
          </ac:spMkLst>
        </pc:spChg>
        <pc:spChg chg="add del mod">
          <ac:chgData name="Nagaaki Iwata" userId="fd4b0df9-2db6-4ff2-8cb8-bd6500ec1961" providerId="ADAL" clId="{64E80855-5551-45D8-BAA5-9C687C5C621E}" dt="2022-03-20T01:50:00.678" v="12822" actId="478"/>
          <ac:spMkLst>
            <pc:docMk/>
            <pc:sldMk cId="1638818200" sldId="8688"/>
            <ac:spMk id="6" creationId="{76FD1E94-DC36-4E67-BAFF-92968C53E6AB}"/>
          </ac:spMkLst>
        </pc:spChg>
        <pc:graphicFrameChg chg="mod modGraphic">
          <ac:chgData name="Nagaaki Iwata" userId="fd4b0df9-2db6-4ff2-8cb8-bd6500ec1961" providerId="ADAL" clId="{64E80855-5551-45D8-BAA5-9C687C5C621E}" dt="2022-03-20T02:19:15.211" v="13196" actId="2711"/>
          <ac:graphicFrameMkLst>
            <pc:docMk/>
            <pc:sldMk cId="1638818200" sldId="8688"/>
            <ac:graphicFrameMk id="8" creationId="{A83F6A13-CE09-432E-847B-81F02D8BEF29}"/>
          </ac:graphicFrameMkLst>
        </pc:graphicFrameChg>
      </pc:sldChg>
      <pc:sldChg chg="modSp del mod">
        <pc:chgData name="Nagaaki Iwata" userId="fd4b0df9-2db6-4ff2-8cb8-bd6500ec1961" providerId="ADAL" clId="{64E80855-5551-45D8-BAA5-9C687C5C621E}" dt="2022-03-20T01:43:21.059" v="12317" actId="2696"/>
        <pc:sldMkLst>
          <pc:docMk/>
          <pc:sldMk cId="3389860130" sldId="8688"/>
        </pc:sldMkLst>
        <pc:spChg chg="mod">
          <ac:chgData name="Nagaaki Iwata" userId="fd4b0df9-2db6-4ff2-8cb8-bd6500ec1961" providerId="ADAL" clId="{64E80855-5551-45D8-BAA5-9C687C5C621E}" dt="2022-03-18T02:21:09.954" v="9538" actId="20577"/>
          <ac:spMkLst>
            <pc:docMk/>
            <pc:sldMk cId="3389860130" sldId="8688"/>
            <ac:spMk id="3" creationId="{584C3036-A404-4DC7-B1F0-835B6615C87D}"/>
          </ac:spMkLst>
        </pc:spChg>
        <pc:graphicFrameChg chg="mod modGraphic">
          <ac:chgData name="Nagaaki Iwata" userId="fd4b0df9-2db6-4ff2-8cb8-bd6500ec1961" providerId="ADAL" clId="{64E80855-5551-45D8-BAA5-9C687C5C621E}" dt="2022-03-18T02:21:26.102" v="9565" actId="20577"/>
          <ac:graphicFrameMkLst>
            <pc:docMk/>
            <pc:sldMk cId="3389860130" sldId="8688"/>
            <ac:graphicFrameMk id="8" creationId="{A83F6A13-CE09-432E-847B-81F02D8BEF29}"/>
          </ac:graphicFrameMkLst>
        </pc:graphicFrameChg>
      </pc:sldChg>
      <pc:sldChg chg="modSp mod modTransition">
        <pc:chgData name="Nagaaki Iwata" userId="fd4b0df9-2db6-4ff2-8cb8-bd6500ec1961" providerId="ADAL" clId="{64E80855-5551-45D8-BAA5-9C687C5C621E}" dt="2022-03-21T03:22:12.344" v="16306"/>
        <pc:sldMkLst>
          <pc:docMk/>
          <pc:sldMk cId="3933738416" sldId="8688"/>
        </pc:sldMkLst>
        <pc:spChg chg="mod">
          <ac:chgData name="Nagaaki Iwata" userId="fd4b0df9-2db6-4ff2-8cb8-bd6500ec1961" providerId="ADAL" clId="{64E80855-5551-45D8-BAA5-9C687C5C621E}" dt="2022-03-21T03:16:05.974" v="16301" actId="20577"/>
          <ac:spMkLst>
            <pc:docMk/>
            <pc:sldMk cId="3933738416" sldId="8688"/>
            <ac:spMk id="5" creationId="{C6D4033B-187B-42D3-863A-A3DA0C4EA0A6}"/>
          </ac:spMkLst>
        </pc:spChg>
      </pc:sldChg>
      <pc:sldChg chg="modSp mod modTransition">
        <pc:chgData name="Nagaaki Iwata" userId="fd4b0df9-2db6-4ff2-8cb8-bd6500ec1961" providerId="ADAL" clId="{64E80855-5551-45D8-BAA5-9C687C5C621E}" dt="2022-03-21T03:22:12.344" v="16306"/>
        <pc:sldMkLst>
          <pc:docMk/>
          <pc:sldMk cId="2182683946" sldId="2076138278"/>
        </pc:sldMkLst>
        <pc:spChg chg="mod">
          <ac:chgData name="Nagaaki Iwata" userId="fd4b0df9-2db6-4ff2-8cb8-bd6500ec1961" providerId="ADAL" clId="{64E80855-5551-45D8-BAA5-9C687C5C621E}" dt="2022-03-21T03:21:51.507" v="16305" actId="20577"/>
          <ac:spMkLst>
            <pc:docMk/>
            <pc:sldMk cId="2182683946" sldId="2076138278"/>
            <ac:spMk id="4" creationId="{00000000-0000-0000-0000-000000000000}"/>
          </ac:spMkLst>
        </pc:spChg>
      </pc:sldChg>
      <pc:sldChg chg="addSp modSp new mod modTransition">
        <pc:chgData name="Nagaaki Iwata" userId="fd4b0df9-2db6-4ff2-8cb8-bd6500ec1961" providerId="ADAL" clId="{64E80855-5551-45D8-BAA5-9C687C5C621E}" dt="2022-03-21T03:22:12.344" v="16306"/>
        <pc:sldMkLst>
          <pc:docMk/>
          <pc:sldMk cId="154171532" sldId="2076138570"/>
        </pc:sldMkLst>
        <pc:spChg chg="add mod">
          <ac:chgData name="Nagaaki Iwata" userId="fd4b0df9-2db6-4ff2-8cb8-bd6500ec1961" providerId="ADAL" clId="{64E80855-5551-45D8-BAA5-9C687C5C621E}" dt="2022-03-20T01:59:09.253" v="12883" actId="2711"/>
          <ac:spMkLst>
            <pc:docMk/>
            <pc:sldMk cId="154171532" sldId="2076138570"/>
            <ac:spMk id="2" creationId="{8E59B49C-23C7-405D-997C-B98472956B7E}"/>
          </ac:spMkLst>
        </pc:spChg>
        <pc:spChg chg="add mod">
          <ac:chgData name="Nagaaki Iwata" userId="fd4b0df9-2db6-4ff2-8cb8-bd6500ec1961" providerId="ADAL" clId="{64E80855-5551-45D8-BAA5-9C687C5C621E}" dt="2022-03-20T01:58:25.392" v="12881" actId="2711"/>
          <ac:spMkLst>
            <pc:docMk/>
            <pc:sldMk cId="154171532" sldId="2076138570"/>
            <ac:spMk id="4" creationId="{D122EF58-31AE-4E6F-937B-73163B6D605C}"/>
          </ac:spMkLst>
        </pc:spChg>
        <pc:spChg chg="add mod">
          <ac:chgData name="Nagaaki Iwata" userId="fd4b0df9-2db6-4ff2-8cb8-bd6500ec1961" providerId="ADAL" clId="{64E80855-5551-45D8-BAA5-9C687C5C621E}" dt="2022-03-20T01:58:25.392" v="12881" actId="2711"/>
          <ac:spMkLst>
            <pc:docMk/>
            <pc:sldMk cId="154171532" sldId="2076138570"/>
            <ac:spMk id="5" creationId="{F2CD8D23-B854-4BCC-BBC7-0A94F54C4B75}"/>
          </ac:spMkLst>
        </pc:spChg>
        <pc:spChg chg="add mod">
          <ac:chgData name="Nagaaki Iwata" userId="fd4b0df9-2db6-4ff2-8cb8-bd6500ec1961" providerId="ADAL" clId="{64E80855-5551-45D8-BAA5-9C687C5C621E}" dt="2022-03-20T01:58:25.392" v="12881" actId="2711"/>
          <ac:spMkLst>
            <pc:docMk/>
            <pc:sldMk cId="154171532" sldId="2076138570"/>
            <ac:spMk id="6" creationId="{638F8E85-353C-48B3-84F1-0835D31B5C1D}"/>
          </ac:spMkLst>
        </pc:spChg>
        <pc:spChg chg="add mod">
          <ac:chgData name="Nagaaki Iwata" userId="fd4b0df9-2db6-4ff2-8cb8-bd6500ec1961" providerId="ADAL" clId="{64E80855-5551-45D8-BAA5-9C687C5C621E}" dt="2022-03-20T01:58:25.392" v="12881" actId="2711"/>
          <ac:spMkLst>
            <pc:docMk/>
            <pc:sldMk cId="154171532" sldId="2076138570"/>
            <ac:spMk id="7" creationId="{4BD4C90B-82B8-4859-99B7-4BBF5A2C798A}"/>
          </ac:spMkLst>
        </pc:spChg>
        <pc:spChg chg="add mod">
          <ac:chgData name="Nagaaki Iwata" userId="fd4b0df9-2db6-4ff2-8cb8-bd6500ec1961" providerId="ADAL" clId="{64E80855-5551-45D8-BAA5-9C687C5C621E}" dt="2022-03-20T01:58:25.392" v="12881" actId="2711"/>
          <ac:spMkLst>
            <pc:docMk/>
            <pc:sldMk cId="154171532" sldId="2076138570"/>
            <ac:spMk id="8" creationId="{315C920B-3755-4392-97F1-F3081AE5A71F}"/>
          </ac:spMkLst>
        </pc:spChg>
        <pc:spChg chg="add mod">
          <ac:chgData name="Nagaaki Iwata" userId="fd4b0df9-2db6-4ff2-8cb8-bd6500ec1961" providerId="ADAL" clId="{64E80855-5551-45D8-BAA5-9C687C5C621E}" dt="2022-03-20T01:58:25.392" v="12881" actId="2711"/>
          <ac:spMkLst>
            <pc:docMk/>
            <pc:sldMk cId="154171532" sldId="2076138570"/>
            <ac:spMk id="10" creationId="{D29B5603-580F-4A30-A61F-1A4068EC0453}"/>
          </ac:spMkLst>
        </pc:spChg>
        <pc:spChg chg="add mod">
          <ac:chgData name="Nagaaki Iwata" userId="fd4b0df9-2db6-4ff2-8cb8-bd6500ec1961" providerId="ADAL" clId="{64E80855-5551-45D8-BAA5-9C687C5C621E}" dt="2022-03-20T01:58:25.392" v="12881" actId="2711"/>
          <ac:spMkLst>
            <pc:docMk/>
            <pc:sldMk cId="154171532" sldId="2076138570"/>
            <ac:spMk id="12" creationId="{60FE734D-A1E0-4488-A215-BCB31FF197C7}"/>
          </ac:spMkLst>
        </pc:spChg>
        <pc:spChg chg="add mod">
          <ac:chgData name="Nagaaki Iwata" userId="fd4b0df9-2db6-4ff2-8cb8-bd6500ec1961" providerId="ADAL" clId="{64E80855-5551-45D8-BAA5-9C687C5C621E}" dt="2022-03-20T01:58:25.392" v="12881" actId="2711"/>
          <ac:spMkLst>
            <pc:docMk/>
            <pc:sldMk cId="154171532" sldId="2076138570"/>
            <ac:spMk id="13" creationId="{6077FE8D-3AF2-4A3B-8502-8F4EF85B3F2C}"/>
          </ac:spMkLst>
        </pc:spChg>
        <pc:spChg chg="add mod">
          <ac:chgData name="Nagaaki Iwata" userId="fd4b0df9-2db6-4ff2-8cb8-bd6500ec1961" providerId="ADAL" clId="{64E80855-5551-45D8-BAA5-9C687C5C621E}" dt="2022-03-20T01:58:25.392" v="12881" actId="2711"/>
          <ac:spMkLst>
            <pc:docMk/>
            <pc:sldMk cId="154171532" sldId="2076138570"/>
            <ac:spMk id="15" creationId="{E08D6766-7750-4EAA-9E6A-D5677D3591FB}"/>
          </ac:spMkLst>
        </pc:spChg>
        <pc:spChg chg="add mod">
          <ac:chgData name="Nagaaki Iwata" userId="fd4b0df9-2db6-4ff2-8cb8-bd6500ec1961" providerId="ADAL" clId="{64E80855-5551-45D8-BAA5-9C687C5C621E}" dt="2022-03-20T01:58:25.392" v="12881" actId="2711"/>
          <ac:spMkLst>
            <pc:docMk/>
            <pc:sldMk cId="154171532" sldId="2076138570"/>
            <ac:spMk id="16" creationId="{936AF38C-AB72-4B95-89F9-2098C2FF52CC}"/>
          </ac:spMkLst>
        </pc:spChg>
        <pc:spChg chg="add mod">
          <ac:chgData name="Nagaaki Iwata" userId="fd4b0df9-2db6-4ff2-8cb8-bd6500ec1961" providerId="ADAL" clId="{64E80855-5551-45D8-BAA5-9C687C5C621E}" dt="2022-03-20T01:58:25.392" v="12881" actId="2711"/>
          <ac:spMkLst>
            <pc:docMk/>
            <pc:sldMk cId="154171532" sldId="2076138570"/>
            <ac:spMk id="17" creationId="{C49FD746-9E65-47F7-9F8A-F25E97467904}"/>
          </ac:spMkLst>
        </pc:spChg>
        <pc:spChg chg="add mod">
          <ac:chgData name="Nagaaki Iwata" userId="fd4b0df9-2db6-4ff2-8cb8-bd6500ec1961" providerId="ADAL" clId="{64E80855-5551-45D8-BAA5-9C687C5C621E}" dt="2022-03-20T01:58:25.392" v="12881" actId="2711"/>
          <ac:spMkLst>
            <pc:docMk/>
            <pc:sldMk cId="154171532" sldId="2076138570"/>
            <ac:spMk id="18" creationId="{E8BE84A6-A8E3-4871-B4F4-C5D8180648DD}"/>
          </ac:spMkLst>
        </pc:spChg>
        <pc:spChg chg="add mod">
          <ac:chgData name="Nagaaki Iwata" userId="fd4b0df9-2db6-4ff2-8cb8-bd6500ec1961" providerId="ADAL" clId="{64E80855-5551-45D8-BAA5-9C687C5C621E}" dt="2022-03-20T01:58:47.408" v="12882" actId="2711"/>
          <ac:spMkLst>
            <pc:docMk/>
            <pc:sldMk cId="154171532" sldId="2076138570"/>
            <ac:spMk id="20" creationId="{BF0EB509-24F0-4827-84FD-4E861F97B278}"/>
          </ac:spMkLst>
        </pc:spChg>
        <pc:spChg chg="add mod">
          <ac:chgData name="Nagaaki Iwata" userId="fd4b0df9-2db6-4ff2-8cb8-bd6500ec1961" providerId="ADAL" clId="{64E80855-5551-45D8-BAA5-9C687C5C621E}" dt="2022-03-20T01:58:25.392" v="12881" actId="2711"/>
          <ac:spMkLst>
            <pc:docMk/>
            <pc:sldMk cId="154171532" sldId="2076138570"/>
            <ac:spMk id="21" creationId="{586DF34D-66BD-4C2F-8843-D17B46176DB8}"/>
          </ac:spMkLst>
        </pc:spChg>
        <pc:spChg chg="add mod">
          <ac:chgData name="Nagaaki Iwata" userId="fd4b0df9-2db6-4ff2-8cb8-bd6500ec1961" providerId="ADAL" clId="{64E80855-5551-45D8-BAA5-9C687C5C621E}" dt="2022-03-20T01:58:47.408" v="12882" actId="2711"/>
          <ac:spMkLst>
            <pc:docMk/>
            <pc:sldMk cId="154171532" sldId="2076138570"/>
            <ac:spMk id="24" creationId="{1ED3C590-68D5-4255-AC20-23D3FEF9154A}"/>
          </ac:spMkLst>
        </pc:spChg>
        <pc:spChg chg="add mod">
          <ac:chgData name="Nagaaki Iwata" userId="fd4b0df9-2db6-4ff2-8cb8-bd6500ec1961" providerId="ADAL" clId="{64E80855-5551-45D8-BAA5-9C687C5C621E}" dt="2022-03-20T01:58:25.392" v="12881" actId="2711"/>
          <ac:spMkLst>
            <pc:docMk/>
            <pc:sldMk cId="154171532" sldId="2076138570"/>
            <ac:spMk id="25" creationId="{4E9BE517-4806-4788-AB42-A764D95A3285}"/>
          </ac:spMkLst>
        </pc:spChg>
        <pc:spChg chg="add mod">
          <ac:chgData name="Nagaaki Iwata" userId="fd4b0df9-2db6-4ff2-8cb8-bd6500ec1961" providerId="ADAL" clId="{64E80855-5551-45D8-BAA5-9C687C5C621E}" dt="2022-03-20T01:58:25.392" v="12881" actId="2711"/>
          <ac:spMkLst>
            <pc:docMk/>
            <pc:sldMk cId="154171532" sldId="2076138570"/>
            <ac:spMk id="33" creationId="{EE2EF2EA-0885-416D-A10B-D0D95E9C6628}"/>
          </ac:spMkLst>
        </pc:spChg>
        <pc:spChg chg="add mod">
          <ac:chgData name="Nagaaki Iwata" userId="fd4b0df9-2db6-4ff2-8cb8-bd6500ec1961" providerId="ADAL" clId="{64E80855-5551-45D8-BAA5-9C687C5C621E}" dt="2022-03-20T01:58:25.392" v="12881" actId="2711"/>
          <ac:spMkLst>
            <pc:docMk/>
            <pc:sldMk cId="154171532" sldId="2076138570"/>
            <ac:spMk id="35" creationId="{75F30ABC-7463-48FD-B702-11FDDD615434}"/>
          </ac:spMkLst>
        </pc:spChg>
        <pc:spChg chg="add mod">
          <ac:chgData name="Nagaaki Iwata" userId="fd4b0df9-2db6-4ff2-8cb8-bd6500ec1961" providerId="ADAL" clId="{64E80855-5551-45D8-BAA5-9C687C5C621E}" dt="2022-03-20T01:58:25.392" v="12881" actId="2711"/>
          <ac:spMkLst>
            <pc:docMk/>
            <pc:sldMk cId="154171532" sldId="2076138570"/>
            <ac:spMk id="36" creationId="{7CE10462-F365-4589-91EE-B0C2BE2B6EB2}"/>
          </ac:spMkLst>
        </pc:spChg>
        <pc:spChg chg="add mod">
          <ac:chgData name="Nagaaki Iwata" userId="fd4b0df9-2db6-4ff2-8cb8-bd6500ec1961" providerId="ADAL" clId="{64E80855-5551-45D8-BAA5-9C687C5C621E}" dt="2022-03-20T01:58:25.392" v="12881" actId="2711"/>
          <ac:spMkLst>
            <pc:docMk/>
            <pc:sldMk cId="154171532" sldId="2076138570"/>
            <ac:spMk id="37" creationId="{512DC9DD-5535-4C18-BFCB-536FC79AE6C2}"/>
          </ac:spMkLst>
        </pc:spChg>
        <pc:spChg chg="add mod">
          <ac:chgData name="Nagaaki Iwata" userId="fd4b0df9-2db6-4ff2-8cb8-bd6500ec1961" providerId="ADAL" clId="{64E80855-5551-45D8-BAA5-9C687C5C621E}" dt="2022-03-20T01:58:25.392" v="12881" actId="2711"/>
          <ac:spMkLst>
            <pc:docMk/>
            <pc:sldMk cId="154171532" sldId="2076138570"/>
            <ac:spMk id="38" creationId="{75646DD2-1133-4A30-8206-8131D174230F}"/>
          </ac:spMkLst>
        </pc:spChg>
        <pc:spChg chg="add mod">
          <ac:chgData name="Nagaaki Iwata" userId="fd4b0df9-2db6-4ff2-8cb8-bd6500ec1961" providerId="ADAL" clId="{64E80855-5551-45D8-BAA5-9C687C5C621E}" dt="2022-03-20T01:58:25.392" v="12881" actId="2711"/>
          <ac:spMkLst>
            <pc:docMk/>
            <pc:sldMk cId="154171532" sldId="2076138570"/>
            <ac:spMk id="43" creationId="{935DC004-86DA-4A04-BFF4-9D0B213106C8}"/>
          </ac:spMkLst>
        </pc:spChg>
        <pc:spChg chg="add mod">
          <ac:chgData name="Nagaaki Iwata" userId="fd4b0df9-2db6-4ff2-8cb8-bd6500ec1961" providerId="ADAL" clId="{64E80855-5551-45D8-BAA5-9C687C5C621E}" dt="2022-03-20T01:58:25.392" v="12881" actId="2711"/>
          <ac:spMkLst>
            <pc:docMk/>
            <pc:sldMk cId="154171532" sldId="2076138570"/>
            <ac:spMk id="44" creationId="{C63F9055-88FE-478F-9402-CD2958068541}"/>
          </ac:spMkLst>
        </pc:spChg>
        <pc:spChg chg="mod">
          <ac:chgData name="Nagaaki Iwata" userId="fd4b0df9-2db6-4ff2-8cb8-bd6500ec1961" providerId="ADAL" clId="{64E80855-5551-45D8-BAA5-9C687C5C621E}" dt="2022-03-20T01:37:06.850" v="12028"/>
          <ac:spMkLst>
            <pc:docMk/>
            <pc:sldMk cId="154171532" sldId="2076138570"/>
            <ac:spMk id="50" creationId="{3E410C41-841F-40BB-8890-689580F50A52}"/>
          </ac:spMkLst>
        </pc:spChg>
        <pc:spChg chg="mod">
          <ac:chgData name="Nagaaki Iwata" userId="fd4b0df9-2db6-4ff2-8cb8-bd6500ec1961" providerId="ADAL" clId="{64E80855-5551-45D8-BAA5-9C687C5C621E}" dt="2022-03-20T01:37:06.850" v="12028"/>
          <ac:spMkLst>
            <pc:docMk/>
            <pc:sldMk cId="154171532" sldId="2076138570"/>
            <ac:spMk id="53" creationId="{3C29C1FD-85CA-471A-A060-7EEA85AFD9EA}"/>
          </ac:spMkLst>
        </pc:spChg>
        <pc:spChg chg="add mod">
          <ac:chgData name="Nagaaki Iwata" userId="fd4b0df9-2db6-4ff2-8cb8-bd6500ec1961" providerId="ADAL" clId="{64E80855-5551-45D8-BAA5-9C687C5C621E}" dt="2022-03-20T01:58:25.392" v="12881" actId="2711"/>
          <ac:spMkLst>
            <pc:docMk/>
            <pc:sldMk cId="154171532" sldId="2076138570"/>
            <ac:spMk id="55" creationId="{6E3A2C62-3414-425B-AAD9-AAB014263D3A}"/>
          </ac:spMkLst>
        </pc:spChg>
        <pc:spChg chg="add mod">
          <ac:chgData name="Nagaaki Iwata" userId="fd4b0df9-2db6-4ff2-8cb8-bd6500ec1961" providerId="ADAL" clId="{64E80855-5551-45D8-BAA5-9C687C5C621E}" dt="2022-03-20T01:58:25.392" v="12881" actId="2711"/>
          <ac:spMkLst>
            <pc:docMk/>
            <pc:sldMk cId="154171532" sldId="2076138570"/>
            <ac:spMk id="56" creationId="{0F4946EC-F3D2-47CD-8B46-8DE256C60D06}"/>
          </ac:spMkLst>
        </pc:spChg>
        <pc:spChg chg="add mod">
          <ac:chgData name="Nagaaki Iwata" userId="fd4b0df9-2db6-4ff2-8cb8-bd6500ec1961" providerId="ADAL" clId="{64E80855-5551-45D8-BAA5-9C687C5C621E}" dt="2022-03-20T01:58:25.392" v="12881" actId="2711"/>
          <ac:spMkLst>
            <pc:docMk/>
            <pc:sldMk cId="154171532" sldId="2076138570"/>
            <ac:spMk id="62" creationId="{381ACD63-730A-42B2-81AC-62B3F96CCE9D}"/>
          </ac:spMkLst>
        </pc:spChg>
        <pc:spChg chg="add mod">
          <ac:chgData name="Nagaaki Iwata" userId="fd4b0df9-2db6-4ff2-8cb8-bd6500ec1961" providerId="ADAL" clId="{64E80855-5551-45D8-BAA5-9C687C5C621E}" dt="2022-03-20T01:58:25.392" v="12881" actId="2711"/>
          <ac:spMkLst>
            <pc:docMk/>
            <pc:sldMk cId="154171532" sldId="2076138570"/>
            <ac:spMk id="65" creationId="{0477686A-FB60-4061-9274-C92B09E8A19E}"/>
          </ac:spMkLst>
        </pc:spChg>
        <pc:spChg chg="add mod">
          <ac:chgData name="Nagaaki Iwata" userId="fd4b0df9-2db6-4ff2-8cb8-bd6500ec1961" providerId="ADAL" clId="{64E80855-5551-45D8-BAA5-9C687C5C621E}" dt="2022-03-20T01:58:25.392" v="12881" actId="2711"/>
          <ac:spMkLst>
            <pc:docMk/>
            <pc:sldMk cId="154171532" sldId="2076138570"/>
            <ac:spMk id="66" creationId="{B36D92F8-CBB2-41E5-9798-8C2022632A1B}"/>
          </ac:spMkLst>
        </pc:spChg>
        <pc:spChg chg="add mod">
          <ac:chgData name="Nagaaki Iwata" userId="fd4b0df9-2db6-4ff2-8cb8-bd6500ec1961" providerId="ADAL" clId="{64E80855-5551-45D8-BAA5-9C687C5C621E}" dt="2022-03-20T01:58:25.392" v="12881" actId="2711"/>
          <ac:spMkLst>
            <pc:docMk/>
            <pc:sldMk cId="154171532" sldId="2076138570"/>
            <ac:spMk id="67" creationId="{B634A5B1-92E2-437F-BDD9-C01ED0849C1E}"/>
          </ac:spMkLst>
        </pc:spChg>
        <pc:spChg chg="add mod">
          <ac:chgData name="Nagaaki Iwata" userId="fd4b0df9-2db6-4ff2-8cb8-bd6500ec1961" providerId="ADAL" clId="{64E80855-5551-45D8-BAA5-9C687C5C621E}" dt="2022-03-20T01:58:25.392" v="12881" actId="2711"/>
          <ac:spMkLst>
            <pc:docMk/>
            <pc:sldMk cId="154171532" sldId="2076138570"/>
            <ac:spMk id="68" creationId="{A96D919D-DB1D-4910-B728-DB0D7C0BC0D9}"/>
          </ac:spMkLst>
        </pc:spChg>
        <pc:spChg chg="add mod">
          <ac:chgData name="Nagaaki Iwata" userId="fd4b0df9-2db6-4ff2-8cb8-bd6500ec1961" providerId="ADAL" clId="{64E80855-5551-45D8-BAA5-9C687C5C621E}" dt="2022-03-20T01:58:25.392" v="12881" actId="2711"/>
          <ac:spMkLst>
            <pc:docMk/>
            <pc:sldMk cId="154171532" sldId="2076138570"/>
            <ac:spMk id="69" creationId="{57963DB0-B4B7-4681-8A21-B59E088C96A4}"/>
          </ac:spMkLst>
        </pc:spChg>
        <pc:spChg chg="add mod">
          <ac:chgData name="Nagaaki Iwata" userId="fd4b0df9-2db6-4ff2-8cb8-bd6500ec1961" providerId="ADAL" clId="{64E80855-5551-45D8-BAA5-9C687C5C621E}" dt="2022-03-20T01:58:25.392" v="12881" actId="2711"/>
          <ac:spMkLst>
            <pc:docMk/>
            <pc:sldMk cId="154171532" sldId="2076138570"/>
            <ac:spMk id="71" creationId="{E695675D-3CA4-4D4A-9014-667F2E5DDD2A}"/>
          </ac:spMkLst>
        </pc:spChg>
        <pc:spChg chg="add mod">
          <ac:chgData name="Nagaaki Iwata" userId="fd4b0df9-2db6-4ff2-8cb8-bd6500ec1961" providerId="ADAL" clId="{64E80855-5551-45D8-BAA5-9C687C5C621E}" dt="2022-03-20T01:58:25.392" v="12881" actId="2711"/>
          <ac:spMkLst>
            <pc:docMk/>
            <pc:sldMk cId="154171532" sldId="2076138570"/>
            <ac:spMk id="72" creationId="{6E1B26E2-CA77-4398-AC0D-538DAF882753}"/>
          </ac:spMkLst>
        </pc:spChg>
        <pc:spChg chg="add mod">
          <ac:chgData name="Nagaaki Iwata" userId="fd4b0df9-2db6-4ff2-8cb8-bd6500ec1961" providerId="ADAL" clId="{64E80855-5551-45D8-BAA5-9C687C5C621E}" dt="2022-03-20T01:58:25.392" v="12881" actId="2711"/>
          <ac:spMkLst>
            <pc:docMk/>
            <pc:sldMk cId="154171532" sldId="2076138570"/>
            <ac:spMk id="73" creationId="{E27A05C1-152A-475F-BB1C-78A6D046403F}"/>
          </ac:spMkLst>
        </pc:spChg>
        <pc:grpChg chg="add mod">
          <ac:chgData name="Nagaaki Iwata" userId="fd4b0df9-2db6-4ff2-8cb8-bd6500ec1961" providerId="ADAL" clId="{64E80855-5551-45D8-BAA5-9C687C5C621E}" dt="2022-03-20T01:58:25.392" v="12881" actId="2711"/>
          <ac:grpSpMkLst>
            <pc:docMk/>
            <pc:sldMk cId="154171532" sldId="2076138570"/>
            <ac:grpSpMk id="49" creationId="{437610E4-3F3E-49D7-A95E-B0D85DB63339}"/>
          </ac:grpSpMkLst>
        </pc:grpChg>
        <pc:grpChg chg="add mod">
          <ac:chgData name="Nagaaki Iwata" userId="fd4b0df9-2db6-4ff2-8cb8-bd6500ec1961" providerId="ADAL" clId="{64E80855-5551-45D8-BAA5-9C687C5C621E}" dt="2022-03-20T01:58:25.392" v="12881" actId="2711"/>
          <ac:grpSpMkLst>
            <pc:docMk/>
            <pc:sldMk cId="154171532" sldId="2076138570"/>
            <ac:grpSpMk id="52" creationId="{479B09B3-28C4-442B-8C1B-6901BA8CB78B}"/>
          </ac:grpSpMkLst>
        </pc:grpChg>
        <pc:picChg chg="add mod">
          <ac:chgData name="Nagaaki Iwata" userId="fd4b0df9-2db6-4ff2-8cb8-bd6500ec1961" providerId="ADAL" clId="{64E80855-5551-45D8-BAA5-9C687C5C621E}" dt="2022-03-20T01:58:25.392" v="12881" actId="2711"/>
          <ac:picMkLst>
            <pc:docMk/>
            <pc:sldMk cId="154171532" sldId="2076138570"/>
            <ac:picMk id="3" creationId="{4D86E490-E320-4EB0-84AF-BDEE846ACCF7}"/>
          </ac:picMkLst>
        </pc:picChg>
        <pc:picChg chg="add mod">
          <ac:chgData name="Nagaaki Iwata" userId="fd4b0df9-2db6-4ff2-8cb8-bd6500ec1961" providerId="ADAL" clId="{64E80855-5551-45D8-BAA5-9C687C5C621E}" dt="2022-03-20T01:58:25.392" v="12881" actId="2711"/>
          <ac:picMkLst>
            <pc:docMk/>
            <pc:sldMk cId="154171532" sldId="2076138570"/>
            <ac:picMk id="9" creationId="{E1768CFB-8DE1-4A7D-A85B-B8932F424752}"/>
          </ac:picMkLst>
        </pc:picChg>
        <pc:picChg chg="add mod">
          <ac:chgData name="Nagaaki Iwata" userId="fd4b0df9-2db6-4ff2-8cb8-bd6500ec1961" providerId="ADAL" clId="{64E80855-5551-45D8-BAA5-9C687C5C621E}" dt="2022-03-20T01:58:25.392" v="12881" actId="2711"/>
          <ac:picMkLst>
            <pc:docMk/>
            <pc:sldMk cId="154171532" sldId="2076138570"/>
            <ac:picMk id="11" creationId="{736A1E8A-9839-4B1C-92A7-93C19941BA73}"/>
          </ac:picMkLst>
        </pc:picChg>
        <pc:picChg chg="add mod">
          <ac:chgData name="Nagaaki Iwata" userId="fd4b0df9-2db6-4ff2-8cb8-bd6500ec1961" providerId="ADAL" clId="{64E80855-5551-45D8-BAA5-9C687C5C621E}" dt="2022-03-20T01:58:25.392" v="12881" actId="2711"/>
          <ac:picMkLst>
            <pc:docMk/>
            <pc:sldMk cId="154171532" sldId="2076138570"/>
            <ac:picMk id="14" creationId="{7C4E0E4E-B5BD-4823-B75E-27BD3F70D540}"/>
          </ac:picMkLst>
        </pc:picChg>
        <pc:picChg chg="add mod">
          <ac:chgData name="Nagaaki Iwata" userId="fd4b0df9-2db6-4ff2-8cb8-bd6500ec1961" providerId="ADAL" clId="{64E80855-5551-45D8-BAA5-9C687C5C621E}" dt="2022-03-20T01:58:25.392" v="12881" actId="2711"/>
          <ac:picMkLst>
            <pc:docMk/>
            <pc:sldMk cId="154171532" sldId="2076138570"/>
            <ac:picMk id="19" creationId="{2D20D9D8-991B-409C-8DF7-18C44C90F64F}"/>
          </ac:picMkLst>
        </pc:picChg>
        <pc:picChg chg="add mod">
          <ac:chgData name="Nagaaki Iwata" userId="fd4b0df9-2db6-4ff2-8cb8-bd6500ec1961" providerId="ADAL" clId="{64E80855-5551-45D8-BAA5-9C687C5C621E}" dt="2022-03-20T01:58:25.392" v="12881" actId="2711"/>
          <ac:picMkLst>
            <pc:docMk/>
            <pc:sldMk cId="154171532" sldId="2076138570"/>
            <ac:picMk id="22" creationId="{4DF5FA7E-7896-4C93-95E2-C13B0993AF0E}"/>
          </ac:picMkLst>
        </pc:picChg>
        <pc:picChg chg="add mod">
          <ac:chgData name="Nagaaki Iwata" userId="fd4b0df9-2db6-4ff2-8cb8-bd6500ec1961" providerId="ADAL" clId="{64E80855-5551-45D8-BAA5-9C687C5C621E}" dt="2022-03-20T01:58:25.392" v="12881" actId="2711"/>
          <ac:picMkLst>
            <pc:docMk/>
            <pc:sldMk cId="154171532" sldId="2076138570"/>
            <ac:picMk id="23" creationId="{5AB46208-7FEF-4B96-AE54-F296D1198C2A}"/>
          </ac:picMkLst>
        </pc:picChg>
        <pc:picChg chg="add mod">
          <ac:chgData name="Nagaaki Iwata" userId="fd4b0df9-2db6-4ff2-8cb8-bd6500ec1961" providerId="ADAL" clId="{64E80855-5551-45D8-BAA5-9C687C5C621E}" dt="2022-03-20T01:58:25.392" v="12881" actId="2711"/>
          <ac:picMkLst>
            <pc:docMk/>
            <pc:sldMk cId="154171532" sldId="2076138570"/>
            <ac:picMk id="26" creationId="{C5C47978-8159-48CB-9AF5-BC6F33D76167}"/>
          </ac:picMkLst>
        </pc:picChg>
        <pc:picChg chg="add mod">
          <ac:chgData name="Nagaaki Iwata" userId="fd4b0df9-2db6-4ff2-8cb8-bd6500ec1961" providerId="ADAL" clId="{64E80855-5551-45D8-BAA5-9C687C5C621E}" dt="2022-03-20T01:58:25.392" v="12881" actId="2711"/>
          <ac:picMkLst>
            <pc:docMk/>
            <pc:sldMk cId="154171532" sldId="2076138570"/>
            <ac:picMk id="27" creationId="{0AE26F29-031D-4295-8C34-BD5FE6286D2C}"/>
          </ac:picMkLst>
        </pc:picChg>
        <pc:picChg chg="add mod">
          <ac:chgData name="Nagaaki Iwata" userId="fd4b0df9-2db6-4ff2-8cb8-bd6500ec1961" providerId="ADAL" clId="{64E80855-5551-45D8-BAA5-9C687C5C621E}" dt="2022-03-20T01:58:25.392" v="12881" actId="2711"/>
          <ac:picMkLst>
            <pc:docMk/>
            <pc:sldMk cId="154171532" sldId="2076138570"/>
            <ac:picMk id="28" creationId="{C6959245-3F57-4D96-882D-F48D09300C58}"/>
          </ac:picMkLst>
        </pc:picChg>
        <pc:picChg chg="add mod">
          <ac:chgData name="Nagaaki Iwata" userId="fd4b0df9-2db6-4ff2-8cb8-bd6500ec1961" providerId="ADAL" clId="{64E80855-5551-45D8-BAA5-9C687C5C621E}" dt="2022-03-20T01:58:25.392" v="12881" actId="2711"/>
          <ac:picMkLst>
            <pc:docMk/>
            <pc:sldMk cId="154171532" sldId="2076138570"/>
            <ac:picMk id="29" creationId="{AFD2E82D-CE93-4842-894B-99CD42A4D674}"/>
          </ac:picMkLst>
        </pc:picChg>
        <pc:picChg chg="add mod">
          <ac:chgData name="Nagaaki Iwata" userId="fd4b0df9-2db6-4ff2-8cb8-bd6500ec1961" providerId="ADAL" clId="{64E80855-5551-45D8-BAA5-9C687C5C621E}" dt="2022-03-20T01:58:25.392" v="12881" actId="2711"/>
          <ac:picMkLst>
            <pc:docMk/>
            <pc:sldMk cId="154171532" sldId="2076138570"/>
            <ac:picMk id="30" creationId="{DBC89AAC-AACF-4DFD-8E0E-2924EC4680AD}"/>
          </ac:picMkLst>
        </pc:picChg>
        <pc:picChg chg="add mod">
          <ac:chgData name="Nagaaki Iwata" userId="fd4b0df9-2db6-4ff2-8cb8-bd6500ec1961" providerId="ADAL" clId="{64E80855-5551-45D8-BAA5-9C687C5C621E}" dt="2022-03-20T01:58:25.392" v="12881" actId="2711"/>
          <ac:picMkLst>
            <pc:docMk/>
            <pc:sldMk cId="154171532" sldId="2076138570"/>
            <ac:picMk id="31" creationId="{F5C520DD-2F2E-47AB-B387-059602093762}"/>
          </ac:picMkLst>
        </pc:picChg>
        <pc:picChg chg="add mod">
          <ac:chgData name="Nagaaki Iwata" userId="fd4b0df9-2db6-4ff2-8cb8-bd6500ec1961" providerId="ADAL" clId="{64E80855-5551-45D8-BAA5-9C687C5C621E}" dt="2022-03-20T01:58:25.392" v="12881" actId="2711"/>
          <ac:picMkLst>
            <pc:docMk/>
            <pc:sldMk cId="154171532" sldId="2076138570"/>
            <ac:picMk id="32" creationId="{684E992A-549C-4683-93D2-89709DF2B837}"/>
          </ac:picMkLst>
        </pc:picChg>
        <pc:picChg chg="add mod">
          <ac:chgData name="Nagaaki Iwata" userId="fd4b0df9-2db6-4ff2-8cb8-bd6500ec1961" providerId="ADAL" clId="{64E80855-5551-45D8-BAA5-9C687C5C621E}" dt="2022-03-20T01:58:25.392" v="12881" actId="2711"/>
          <ac:picMkLst>
            <pc:docMk/>
            <pc:sldMk cId="154171532" sldId="2076138570"/>
            <ac:picMk id="34" creationId="{1E855B3F-ED72-44FF-B0FC-5BA81ED4D340}"/>
          </ac:picMkLst>
        </pc:picChg>
        <pc:picChg chg="add mod">
          <ac:chgData name="Nagaaki Iwata" userId="fd4b0df9-2db6-4ff2-8cb8-bd6500ec1961" providerId="ADAL" clId="{64E80855-5551-45D8-BAA5-9C687C5C621E}" dt="2022-03-20T01:58:25.392" v="12881" actId="2711"/>
          <ac:picMkLst>
            <pc:docMk/>
            <pc:sldMk cId="154171532" sldId="2076138570"/>
            <ac:picMk id="39" creationId="{B6874C1A-0BE5-4132-AD02-FD431A59FF74}"/>
          </ac:picMkLst>
        </pc:picChg>
        <pc:picChg chg="add mod">
          <ac:chgData name="Nagaaki Iwata" userId="fd4b0df9-2db6-4ff2-8cb8-bd6500ec1961" providerId="ADAL" clId="{64E80855-5551-45D8-BAA5-9C687C5C621E}" dt="2022-03-20T01:58:25.392" v="12881" actId="2711"/>
          <ac:picMkLst>
            <pc:docMk/>
            <pc:sldMk cId="154171532" sldId="2076138570"/>
            <ac:picMk id="45" creationId="{F3D742DB-7785-4605-9F88-476DE4077F7A}"/>
          </ac:picMkLst>
        </pc:picChg>
        <pc:picChg chg="add mod">
          <ac:chgData name="Nagaaki Iwata" userId="fd4b0df9-2db6-4ff2-8cb8-bd6500ec1961" providerId="ADAL" clId="{64E80855-5551-45D8-BAA5-9C687C5C621E}" dt="2022-03-20T01:58:25.392" v="12881" actId="2711"/>
          <ac:picMkLst>
            <pc:docMk/>
            <pc:sldMk cId="154171532" sldId="2076138570"/>
            <ac:picMk id="46" creationId="{98316A66-9962-4BD2-9844-8EBD18A30CC7}"/>
          </ac:picMkLst>
        </pc:picChg>
        <pc:picChg chg="add mod">
          <ac:chgData name="Nagaaki Iwata" userId="fd4b0df9-2db6-4ff2-8cb8-bd6500ec1961" providerId="ADAL" clId="{64E80855-5551-45D8-BAA5-9C687C5C621E}" dt="2022-03-20T01:58:25.392" v="12881" actId="2711"/>
          <ac:picMkLst>
            <pc:docMk/>
            <pc:sldMk cId="154171532" sldId="2076138570"/>
            <ac:picMk id="47" creationId="{375C8849-0E22-4BD4-AAFD-B533582DEB2A}"/>
          </ac:picMkLst>
        </pc:picChg>
        <pc:picChg chg="add mod">
          <ac:chgData name="Nagaaki Iwata" userId="fd4b0df9-2db6-4ff2-8cb8-bd6500ec1961" providerId="ADAL" clId="{64E80855-5551-45D8-BAA5-9C687C5C621E}" dt="2022-03-20T01:58:25.392" v="12881" actId="2711"/>
          <ac:picMkLst>
            <pc:docMk/>
            <pc:sldMk cId="154171532" sldId="2076138570"/>
            <ac:picMk id="48" creationId="{B33021C6-2803-4538-97D1-551BC38891CA}"/>
          </ac:picMkLst>
        </pc:picChg>
        <pc:picChg chg="mod">
          <ac:chgData name="Nagaaki Iwata" userId="fd4b0df9-2db6-4ff2-8cb8-bd6500ec1961" providerId="ADAL" clId="{64E80855-5551-45D8-BAA5-9C687C5C621E}" dt="2022-03-20T01:37:06.850" v="12028"/>
          <ac:picMkLst>
            <pc:docMk/>
            <pc:sldMk cId="154171532" sldId="2076138570"/>
            <ac:picMk id="51" creationId="{C46509F6-F7B8-4FA3-BC3F-8415A8167194}"/>
          </ac:picMkLst>
        </pc:picChg>
        <pc:picChg chg="mod">
          <ac:chgData name="Nagaaki Iwata" userId="fd4b0df9-2db6-4ff2-8cb8-bd6500ec1961" providerId="ADAL" clId="{64E80855-5551-45D8-BAA5-9C687C5C621E}" dt="2022-03-20T01:37:06.850" v="12028"/>
          <ac:picMkLst>
            <pc:docMk/>
            <pc:sldMk cId="154171532" sldId="2076138570"/>
            <ac:picMk id="54" creationId="{317E3A5F-C645-4CDF-B2EA-3B4AA5919B4D}"/>
          </ac:picMkLst>
        </pc:picChg>
        <pc:picChg chg="add mod">
          <ac:chgData name="Nagaaki Iwata" userId="fd4b0df9-2db6-4ff2-8cb8-bd6500ec1961" providerId="ADAL" clId="{64E80855-5551-45D8-BAA5-9C687C5C621E}" dt="2022-03-20T01:58:25.392" v="12881" actId="2711"/>
          <ac:picMkLst>
            <pc:docMk/>
            <pc:sldMk cId="154171532" sldId="2076138570"/>
            <ac:picMk id="59" creationId="{C8A409FA-2B98-4CD7-9D3B-EAF28D004203}"/>
          </ac:picMkLst>
        </pc:picChg>
        <pc:picChg chg="add mod">
          <ac:chgData name="Nagaaki Iwata" userId="fd4b0df9-2db6-4ff2-8cb8-bd6500ec1961" providerId="ADAL" clId="{64E80855-5551-45D8-BAA5-9C687C5C621E}" dt="2022-03-20T01:58:25.392" v="12881" actId="2711"/>
          <ac:picMkLst>
            <pc:docMk/>
            <pc:sldMk cId="154171532" sldId="2076138570"/>
            <ac:picMk id="60" creationId="{1FF8DD78-71FC-4F63-A2B4-7B8738526843}"/>
          </ac:picMkLst>
        </pc:picChg>
        <pc:picChg chg="add mod">
          <ac:chgData name="Nagaaki Iwata" userId="fd4b0df9-2db6-4ff2-8cb8-bd6500ec1961" providerId="ADAL" clId="{64E80855-5551-45D8-BAA5-9C687C5C621E}" dt="2022-03-20T01:58:25.392" v="12881" actId="2711"/>
          <ac:picMkLst>
            <pc:docMk/>
            <pc:sldMk cId="154171532" sldId="2076138570"/>
            <ac:picMk id="63" creationId="{DD170A92-8E14-4212-926A-715248FDE7BB}"/>
          </ac:picMkLst>
        </pc:picChg>
        <pc:picChg chg="add mod">
          <ac:chgData name="Nagaaki Iwata" userId="fd4b0df9-2db6-4ff2-8cb8-bd6500ec1961" providerId="ADAL" clId="{64E80855-5551-45D8-BAA5-9C687C5C621E}" dt="2022-03-20T01:58:25.392" v="12881" actId="2711"/>
          <ac:picMkLst>
            <pc:docMk/>
            <pc:sldMk cId="154171532" sldId="2076138570"/>
            <ac:picMk id="64" creationId="{968FCDD6-D9E8-472F-ACA4-880E60EDF5AE}"/>
          </ac:picMkLst>
        </pc:picChg>
        <pc:picChg chg="add mod">
          <ac:chgData name="Nagaaki Iwata" userId="fd4b0df9-2db6-4ff2-8cb8-bd6500ec1961" providerId="ADAL" clId="{64E80855-5551-45D8-BAA5-9C687C5C621E}" dt="2022-03-20T01:58:25.392" v="12881" actId="2711"/>
          <ac:picMkLst>
            <pc:docMk/>
            <pc:sldMk cId="154171532" sldId="2076138570"/>
            <ac:picMk id="70" creationId="{AC4B184E-4137-4041-9D27-AC8D9B6487FC}"/>
          </ac:picMkLst>
        </pc:picChg>
        <pc:inkChg chg="add mod">
          <ac:chgData name="Nagaaki Iwata" userId="fd4b0df9-2db6-4ff2-8cb8-bd6500ec1961" providerId="ADAL" clId="{64E80855-5551-45D8-BAA5-9C687C5C621E}" dt="2022-03-20T01:58:25.392" v="12881" actId="2711"/>
          <ac:inkMkLst>
            <pc:docMk/>
            <pc:sldMk cId="154171532" sldId="2076138570"/>
            <ac:inkMk id="74" creationId="{EB12DC7C-7AF0-4B13-B44B-039956815070}"/>
          </ac:inkMkLst>
        </pc:inkChg>
        <pc:cxnChg chg="add mod">
          <ac:chgData name="Nagaaki Iwata" userId="fd4b0df9-2db6-4ff2-8cb8-bd6500ec1961" providerId="ADAL" clId="{64E80855-5551-45D8-BAA5-9C687C5C621E}" dt="2022-03-20T01:58:25.392" v="12881" actId="2711"/>
          <ac:cxnSpMkLst>
            <pc:docMk/>
            <pc:sldMk cId="154171532" sldId="2076138570"/>
            <ac:cxnSpMk id="40" creationId="{A6CA707C-52C9-4655-B043-A3A36A9AF79F}"/>
          </ac:cxnSpMkLst>
        </pc:cxnChg>
        <pc:cxnChg chg="add mod">
          <ac:chgData name="Nagaaki Iwata" userId="fd4b0df9-2db6-4ff2-8cb8-bd6500ec1961" providerId="ADAL" clId="{64E80855-5551-45D8-BAA5-9C687C5C621E}" dt="2022-03-20T01:58:25.392" v="12881" actId="2711"/>
          <ac:cxnSpMkLst>
            <pc:docMk/>
            <pc:sldMk cId="154171532" sldId="2076138570"/>
            <ac:cxnSpMk id="41" creationId="{CF945A4C-8B5E-4FC9-9A22-449B18F0FE5D}"/>
          </ac:cxnSpMkLst>
        </pc:cxnChg>
        <pc:cxnChg chg="add mod">
          <ac:chgData name="Nagaaki Iwata" userId="fd4b0df9-2db6-4ff2-8cb8-bd6500ec1961" providerId="ADAL" clId="{64E80855-5551-45D8-BAA5-9C687C5C621E}" dt="2022-03-20T01:58:25.392" v="12881" actId="2711"/>
          <ac:cxnSpMkLst>
            <pc:docMk/>
            <pc:sldMk cId="154171532" sldId="2076138570"/>
            <ac:cxnSpMk id="42" creationId="{6D176574-DF5B-4532-B1EB-3778A7DE6AB2}"/>
          </ac:cxnSpMkLst>
        </pc:cxnChg>
        <pc:cxnChg chg="add mod">
          <ac:chgData name="Nagaaki Iwata" userId="fd4b0df9-2db6-4ff2-8cb8-bd6500ec1961" providerId="ADAL" clId="{64E80855-5551-45D8-BAA5-9C687C5C621E}" dt="2022-03-20T01:58:25.392" v="12881" actId="2711"/>
          <ac:cxnSpMkLst>
            <pc:docMk/>
            <pc:sldMk cId="154171532" sldId="2076138570"/>
            <ac:cxnSpMk id="57" creationId="{88B51E4C-5128-4A80-8FFA-7DAC473136F7}"/>
          </ac:cxnSpMkLst>
        </pc:cxnChg>
        <pc:cxnChg chg="add mod">
          <ac:chgData name="Nagaaki Iwata" userId="fd4b0df9-2db6-4ff2-8cb8-bd6500ec1961" providerId="ADAL" clId="{64E80855-5551-45D8-BAA5-9C687C5C621E}" dt="2022-03-20T01:58:25.392" v="12881" actId="2711"/>
          <ac:cxnSpMkLst>
            <pc:docMk/>
            <pc:sldMk cId="154171532" sldId="2076138570"/>
            <ac:cxnSpMk id="58" creationId="{0CEA6AB4-E530-4C02-B838-62B82751F72E}"/>
          </ac:cxnSpMkLst>
        </pc:cxnChg>
        <pc:cxnChg chg="add mod">
          <ac:chgData name="Nagaaki Iwata" userId="fd4b0df9-2db6-4ff2-8cb8-bd6500ec1961" providerId="ADAL" clId="{64E80855-5551-45D8-BAA5-9C687C5C621E}" dt="2022-03-20T01:58:25.392" v="12881" actId="2711"/>
          <ac:cxnSpMkLst>
            <pc:docMk/>
            <pc:sldMk cId="154171532" sldId="2076138570"/>
            <ac:cxnSpMk id="61" creationId="{13F51BE6-30CF-4D87-8B07-AF113A6F43A7}"/>
          </ac:cxnSpMkLst>
        </pc:cxnChg>
      </pc:sldChg>
      <pc:sldChg chg="delSp modSp mod modTransition">
        <pc:chgData name="Nagaaki Iwata" userId="fd4b0df9-2db6-4ff2-8cb8-bd6500ec1961" providerId="ADAL" clId="{64E80855-5551-45D8-BAA5-9C687C5C621E}" dt="2022-03-21T03:22:12.344" v="16306"/>
        <pc:sldMkLst>
          <pc:docMk/>
          <pc:sldMk cId="2898911686" sldId="2076138571"/>
        </pc:sldMkLst>
        <pc:spChg chg="del">
          <ac:chgData name="Nagaaki Iwata" userId="fd4b0df9-2db6-4ff2-8cb8-bd6500ec1961" providerId="ADAL" clId="{64E80855-5551-45D8-BAA5-9C687C5C621E}" dt="2022-03-20T01:41:30.416" v="12291" actId="478"/>
          <ac:spMkLst>
            <pc:docMk/>
            <pc:sldMk cId="2898911686" sldId="2076138571"/>
            <ac:spMk id="9" creationId="{A6203186-DD9B-4517-916F-40B6D63DCF2A}"/>
          </ac:spMkLst>
        </pc:spChg>
        <pc:spChg chg="mod">
          <ac:chgData name="Nagaaki Iwata" userId="fd4b0df9-2db6-4ff2-8cb8-bd6500ec1961" providerId="ADAL" clId="{64E80855-5551-45D8-BAA5-9C687C5C621E}" dt="2022-03-20T01:48:19.429" v="12557" actId="1036"/>
          <ac:spMkLst>
            <pc:docMk/>
            <pc:sldMk cId="2898911686" sldId="2076138571"/>
            <ac:spMk id="10" creationId="{11DFB097-E851-47D5-B778-3337CA038698}"/>
          </ac:spMkLst>
        </pc:spChg>
        <pc:graphicFrameChg chg="modGraphic">
          <ac:chgData name="Nagaaki Iwata" userId="fd4b0df9-2db6-4ff2-8cb8-bd6500ec1961" providerId="ADAL" clId="{64E80855-5551-45D8-BAA5-9C687C5C621E}" dt="2022-03-20T02:19:03.575" v="13195" actId="2711"/>
          <ac:graphicFrameMkLst>
            <pc:docMk/>
            <pc:sldMk cId="2898911686" sldId="2076138571"/>
            <ac:graphicFrameMk id="6" creationId="{65185098-6D6B-49CF-A851-43EFE5483E15}"/>
          </ac:graphicFrameMkLst>
        </pc:graphicFrameChg>
      </pc:sldChg>
      <pc:sldChg chg="modTransition">
        <pc:chgData name="Nagaaki Iwata" userId="fd4b0df9-2db6-4ff2-8cb8-bd6500ec1961" providerId="ADAL" clId="{64E80855-5551-45D8-BAA5-9C687C5C621E}" dt="2022-03-21T03:22:12.344" v="16306"/>
        <pc:sldMkLst>
          <pc:docMk/>
          <pc:sldMk cId="1466424547" sldId="2076138572"/>
        </pc:sldMkLst>
      </pc:sldChg>
      <pc:sldChg chg="delSp modSp del mod modTransition">
        <pc:chgData name="Nagaaki Iwata" userId="fd4b0df9-2db6-4ff2-8cb8-bd6500ec1961" providerId="ADAL" clId="{64E80855-5551-45D8-BAA5-9C687C5C621E}" dt="2022-03-21T00:19:28.022" v="13463" actId="2696"/>
        <pc:sldMkLst>
          <pc:docMk/>
          <pc:sldMk cId="2823359659" sldId="2076138572"/>
        </pc:sldMkLst>
        <pc:spChg chg="del">
          <ac:chgData name="Nagaaki Iwata" userId="fd4b0df9-2db6-4ff2-8cb8-bd6500ec1961" providerId="ADAL" clId="{64E80855-5551-45D8-BAA5-9C687C5C621E}" dt="2022-03-20T01:50:40.890" v="12838" actId="478"/>
          <ac:spMkLst>
            <pc:docMk/>
            <pc:sldMk cId="2823359659" sldId="2076138572"/>
            <ac:spMk id="4" creationId="{D0432554-7F6A-4634-9274-2E207197C5D5}"/>
          </ac:spMkLst>
        </pc:spChg>
        <pc:spChg chg="mod">
          <ac:chgData name="Nagaaki Iwata" userId="fd4b0df9-2db6-4ff2-8cb8-bd6500ec1961" providerId="ADAL" clId="{64E80855-5551-45D8-BAA5-9C687C5C621E}" dt="2022-03-20T01:50:36.728" v="12837" actId="20577"/>
          <ac:spMkLst>
            <pc:docMk/>
            <pc:sldMk cId="2823359659" sldId="2076138572"/>
            <ac:spMk id="5" creationId="{C6D4033B-187B-42D3-863A-A3DA0C4EA0A6}"/>
          </ac:spMkLst>
        </pc:spChg>
        <pc:graphicFrameChg chg="modGraphic">
          <ac:chgData name="Nagaaki Iwata" userId="fd4b0df9-2db6-4ff2-8cb8-bd6500ec1961" providerId="ADAL" clId="{64E80855-5551-45D8-BAA5-9C687C5C621E}" dt="2022-03-20T02:19:26.875" v="13197" actId="2711"/>
          <ac:graphicFrameMkLst>
            <pc:docMk/>
            <pc:sldMk cId="2823359659" sldId="2076138572"/>
            <ac:graphicFrameMk id="8" creationId="{A83F6A13-CE09-432E-847B-81F02D8BEF29}"/>
          </ac:graphicFrameMkLst>
        </pc:graphicFrameChg>
      </pc:sldChg>
      <pc:sldChg chg="addSp delSp modSp mod modTransition">
        <pc:chgData name="Nagaaki Iwata" userId="fd4b0df9-2db6-4ff2-8cb8-bd6500ec1961" providerId="ADAL" clId="{64E80855-5551-45D8-BAA5-9C687C5C621E}" dt="2022-03-21T03:22:12.344" v="16306"/>
        <pc:sldMkLst>
          <pc:docMk/>
          <pc:sldMk cId="2759937933" sldId="2076138573"/>
        </pc:sldMkLst>
        <pc:spChg chg="add mod">
          <ac:chgData name="Nagaaki Iwata" userId="fd4b0df9-2db6-4ff2-8cb8-bd6500ec1961" providerId="ADAL" clId="{64E80855-5551-45D8-BAA5-9C687C5C621E}" dt="2022-03-20T02:32:07.716" v="13453" actId="20577"/>
          <ac:spMkLst>
            <pc:docMk/>
            <pc:sldMk cId="2759937933" sldId="2076138573"/>
            <ac:spMk id="4" creationId="{9C55EF90-E165-4E40-8801-83F398C41615}"/>
          </ac:spMkLst>
        </pc:spChg>
        <pc:spChg chg="add mod">
          <ac:chgData name="Nagaaki Iwata" userId="fd4b0df9-2db6-4ff2-8cb8-bd6500ec1961" providerId="ADAL" clId="{64E80855-5551-45D8-BAA5-9C687C5C621E}" dt="2022-03-21T03:15:30.964" v="16245" actId="20577"/>
          <ac:spMkLst>
            <pc:docMk/>
            <pc:sldMk cId="2759937933" sldId="2076138573"/>
            <ac:spMk id="5" creationId="{60607E95-03B5-4515-8772-5CC065BEF1AE}"/>
          </ac:spMkLst>
        </pc:spChg>
        <pc:spChg chg="add del mod">
          <ac:chgData name="Nagaaki Iwata" userId="fd4b0df9-2db6-4ff2-8cb8-bd6500ec1961" providerId="ADAL" clId="{64E80855-5551-45D8-BAA5-9C687C5C621E}" dt="2022-03-20T02:10:49.604" v="12999" actId="478"/>
          <ac:spMkLst>
            <pc:docMk/>
            <pc:sldMk cId="2759937933" sldId="2076138573"/>
            <ac:spMk id="6" creationId="{F108B515-C332-4672-A8C3-52B2B2ACF10D}"/>
          </ac:spMkLst>
        </pc:spChg>
        <pc:spChg chg="del mod">
          <ac:chgData name="Nagaaki Iwata" userId="fd4b0df9-2db6-4ff2-8cb8-bd6500ec1961" providerId="ADAL" clId="{64E80855-5551-45D8-BAA5-9C687C5C621E}" dt="2022-03-20T02:10:33.332" v="12965" actId="478"/>
          <ac:spMkLst>
            <pc:docMk/>
            <pc:sldMk cId="2759937933" sldId="2076138573"/>
            <ac:spMk id="13" creationId="{DD5AB6E0-BACB-4580-93A9-00234CBC9577}"/>
          </ac:spMkLst>
        </pc:spChg>
        <pc:graphicFrameChg chg="mod modGraphic">
          <ac:chgData name="Nagaaki Iwata" userId="fd4b0df9-2db6-4ff2-8cb8-bd6500ec1961" providerId="ADAL" clId="{64E80855-5551-45D8-BAA5-9C687C5C621E}" dt="2022-03-20T02:32:19.693" v="13461" actId="1036"/>
          <ac:graphicFrameMkLst>
            <pc:docMk/>
            <pc:sldMk cId="2759937933" sldId="2076138573"/>
            <ac:graphicFrameMk id="3" creationId="{C8345FB0-AE5E-46CF-ACD0-2C276D1A898C}"/>
          </ac:graphicFrameMkLst>
        </pc:graphicFrameChg>
      </pc:sldChg>
      <pc:sldChg chg="delSp modSp mod modTransition">
        <pc:chgData name="Nagaaki Iwata" userId="fd4b0df9-2db6-4ff2-8cb8-bd6500ec1961" providerId="ADAL" clId="{64E80855-5551-45D8-BAA5-9C687C5C621E}" dt="2022-03-21T03:22:12.344" v="16306"/>
        <pc:sldMkLst>
          <pc:docMk/>
          <pc:sldMk cId="428488940" sldId="2076138574"/>
        </pc:sldMkLst>
        <pc:spChg chg="del">
          <ac:chgData name="Nagaaki Iwata" userId="fd4b0df9-2db6-4ff2-8cb8-bd6500ec1961" providerId="ADAL" clId="{64E80855-5551-45D8-BAA5-9C687C5C621E}" dt="2022-03-20T02:16:07.849" v="13189" actId="478"/>
          <ac:spMkLst>
            <pc:docMk/>
            <pc:sldMk cId="428488940" sldId="2076138574"/>
            <ac:spMk id="4" creationId="{9C55EF90-E165-4E40-8801-83F398C41615}"/>
          </ac:spMkLst>
        </pc:spChg>
        <pc:spChg chg="mod">
          <ac:chgData name="Nagaaki Iwata" userId="fd4b0df9-2db6-4ff2-8cb8-bd6500ec1961" providerId="ADAL" clId="{64E80855-5551-45D8-BAA5-9C687C5C621E}" dt="2022-03-20T02:16:04.600" v="13188" actId="20577"/>
          <ac:spMkLst>
            <pc:docMk/>
            <pc:sldMk cId="428488940" sldId="2076138574"/>
            <ac:spMk id="5" creationId="{60607E95-03B5-4515-8772-5CC065BEF1AE}"/>
          </ac:spMkLst>
        </pc:spChg>
        <pc:graphicFrameChg chg="mod modGraphic">
          <ac:chgData name="Nagaaki Iwata" userId="fd4b0df9-2db6-4ff2-8cb8-bd6500ec1961" providerId="ADAL" clId="{64E80855-5551-45D8-BAA5-9C687C5C621E}" dt="2022-03-20T02:24:29.704" v="13340" actId="20577"/>
          <ac:graphicFrameMkLst>
            <pc:docMk/>
            <pc:sldMk cId="428488940" sldId="2076138574"/>
            <ac:graphicFrameMk id="3" creationId="{C8345FB0-AE5E-46CF-ACD0-2C276D1A898C}"/>
          </ac:graphicFrameMkLst>
        </pc:graphicFrameChg>
      </pc:sldChg>
      <pc:sldChg chg="modSp mod modTransition">
        <pc:chgData name="Nagaaki Iwata" userId="fd4b0df9-2db6-4ff2-8cb8-bd6500ec1961" providerId="ADAL" clId="{64E80855-5551-45D8-BAA5-9C687C5C621E}" dt="2022-03-21T03:22:12.344" v="16306"/>
        <pc:sldMkLst>
          <pc:docMk/>
          <pc:sldMk cId="2355486086" sldId="2076138575"/>
        </pc:sldMkLst>
        <pc:spChg chg="mod">
          <ac:chgData name="Nagaaki Iwata" userId="fd4b0df9-2db6-4ff2-8cb8-bd6500ec1961" providerId="ADAL" clId="{64E80855-5551-45D8-BAA5-9C687C5C621E}" dt="2022-03-21T03:14:47.744" v="16205" actId="20577"/>
          <ac:spMkLst>
            <pc:docMk/>
            <pc:sldMk cId="2355486086" sldId="2076138575"/>
            <ac:spMk id="7" creationId="{730DBE33-6A2E-4F06-A0F1-00B54DFDF1AF}"/>
          </ac:spMkLst>
        </pc:spChg>
        <pc:graphicFrameChg chg="mod modGraphic">
          <ac:chgData name="Nagaaki Iwata" userId="fd4b0df9-2db6-4ff2-8cb8-bd6500ec1961" providerId="ADAL" clId="{64E80855-5551-45D8-BAA5-9C687C5C621E}" dt="2022-03-21T02:53:28.194" v="15823"/>
          <ac:graphicFrameMkLst>
            <pc:docMk/>
            <pc:sldMk cId="2355486086" sldId="2076138575"/>
            <ac:graphicFrameMk id="5" creationId="{6FC0ABFC-E480-410A-B698-3EFF29D9EBE8}"/>
          </ac:graphicFrameMkLst>
        </pc:graphicFrameChg>
      </pc:sldChg>
      <pc:sldChg chg="addSp delSp modSp new mod modTransition">
        <pc:chgData name="Nagaaki Iwata" userId="fd4b0df9-2db6-4ff2-8cb8-bd6500ec1961" providerId="ADAL" clId="{64E80855-5551-45D8-BAA5-9C687C5C621E}" dt="2022-03-21T03:22:12.344" v="16306"/>
        <pc:sldMkLst>
          <pc:docMk/>
          <pc:sldMk cId="62843426" sldId="2076138576"/>
        </pc:sldMkLst>
        <pc:spChg chg="add mod">
          <ac:chgData name="Nagaaki Iwata" userId="fd4b0df9-2db6-4ff2-8cb8-bd6500ec1961" providerId="ADAL" clId="{64E80855-5551-45D8-BAA5-9C687C5C621E}" dt="2022-03-21T00:59:21.168" v="13768" actId="20577"/>
          <ac:spMkLst>
            <pc:docMk/>
            <pc:sldMk cId="62843426" sldId="2076138576"/>
            <ac:spMk id="5" creationId="{88679246-6CF6-45D6-B60A-123438CEA58D}"/>
          </ac:spMkLst>
        </pc:spChg>
        <pc:graphicFrameChg chg="add del mod modGraphic">
          <ac:chgData name="Nagaaki Iwata" userId="fd4b0df9-2db6-4ff2-8cb8-bd6500ec1961" providerId="ADAL" clId="{64E80855-5551-45D8-BAA5-9C687C5C621E}" dt="2022-03-21T01:09:36.715" v="14578" actId="1076"/>
          <ac:graphicFrameMkLst>
            <pc:docMk/>
            <pc:sldMk cId="62843426" sldId="2076138576"/>
            <ac:graphicFrameMk id="3" creationId="{5CABB09D-5D9A-494B-9846-5F4506A14F72}"/>
          </ac:graphicFrameMkLst>
        </pc:graphicFrameChg>
      </pc:sldChg>
      <pc:sldChg chg="addSp modSp mod modTransition">
        <pc:chgData name="Nagaaki Iwata" userId="fd4b0df9-2db6-4ff2-8cb8-bd6500ec1961" providerId="ADAL" clId="{64E80855-5551-45D8-BAA5-9C687C5C621E}" dt="2022-03-21T03:22:12.344" v="16306"/>
        <pc:sldMkLst>
          <pc:docMk/>
          <pc:sldMk cId="3589666751" sldId="2076138577"/>
        </pc:sldMkLst>
        <pc:spChg chg="add mod">
          <ac:chgData name="Nagaaki Iwata" userId="fd4b0df9-2db6-4ff2-8cb8-bd6500ec1961" providerId="ADAL" clId="{64E80855-5551-45D8-BAA5-9C687C5C621E}" dt="2022-03-21T02:56:15.103" v="15936" actId="14100"/>
          <ac:spMkLst>
            <pc:docMk/>
            <pc:sldMk cId="3589666751" sldId="2076138577"/>
            <ac:spMk id="2" creationId="{7317049C-30F6-4EFD-B8B4-3CBE7C83ACD7}"/>
          </ac:spMkLst>
        </pc:spChg>
        <pc:spChg chg="mod">
          <ac:chgData name="Nagaaki Iwata" userId="fd4b0df9-2db6-4ff2-8cb8-bd6500ec1961" providerId="ADAL" clId="{64E80855-5551-45D8-BAA5-9C687C5C621E}" dt="2022-03-21T03:15:24.428" v="16234" actId="20577"/>
          <ac:spMkLst>
            <pc:docMk/>
            <pc:sldMk cId="3589666751" sldId="2076138577"/>
            <ac:spMk id="5" creationId="{88679246-6CF6-45D6-B60A-123438CEA58D}"/>
          </ac:spMkLst>
        </pc:spChg>
        <pc:graphicFrameChg chg="mod modGraphic">
          <ac:chgData name="Nagaaki Iwata" userId="fd4b0df9-2db6-4ff2-8cb8-bd6500ec1961" providerId="ADAL" clId="{64E80855-5551-45D8-BAA5-9C687C5C621E}" dt="2022-03-21T03:01:01.073" v="16135" actId="20577"/>
          <ac:graphicFrameMkLst>
            <pc:docMk/>
            <pc:sldMk cId="3589666751" sldId="2076138577"/>
            <ac:graphicFrameMk id="3" creationId="{5CABB09D-5D9A-494B-9846-5F4506A14F72}"/>
          </ac:graphicFrameMkLst>
        </pc:graphicFrameChg>
      </pc:sldChg>
      <pc:sldChg chg="delSp modSp new del mod">
        <pc:chgData name="Nagaaki Iwata" userId="fd4b0df9-2db6-4ff2-8cb8-bd6500ec1961" providerId="ADAL" clId="{64E80855-5551-45D8-BAA5-9C687C5C621E}" dt="2022-03-21T03:14:35.219" v="16185" actId="2696"/>
        <pc:sldMkLst>
          <pc:docMk/>
          <pc:sldMk cId="1779146553" sldId="2076138578"/>
        </pc:sldMkLst>
        <pc:spChg chg="del">
          <ac:chgData name="Nagaaki Iwata" userId="fd4b0df9-2db6-4ff2-8cb8-bd6500ec1961" providerId="ADAL" clId="{64E80855-5551-45D8-BAA5-9C687C5C621E}" dt="2022-03-21T01:19:12.550" v="14969" actId="478"/>
          <ac:spMkLst>
            <pc:docMk/>
            <pc:sldMk cId="1779146553" sldId="2076138578"/>
            <ac:spMk id="2" creationId="{7412433D-4FA6-48AA-BEAD-401E7A8F8D60}"/>
          </ac:spMkLst>
        </pc:spChg>
        <pc:spChg chg="mod">
          <ac:chgData name="Nagaaki Iwata" userId="fd4b0df9-2db6-4ff2-8cb8-bd6500ec1961" providerId="ADAL" clId="{64E80855-5551-45D8-BAA5-9C687C5C621E}" dt="2022-03-21T01:19:50.171" v="15082" actId="1076"/>
          <ac:spMkLst>
            <pc:docMk/>
            <pc:sldMk cId="1779146553" sldId="2076138578"/>
            <ac:spMk id="3" creationId="{2EBEBDF8-9E68-4583-AC78-5212679D0EDB}"/>
          </ac:spMkLst>
        </pc:spChg>
      </pc:sldChg>
      <pc:sldChg chg="addSp delSp modSp mod modTransition">
        <pc:chgData name="Nagaaki Iwata" userId="fd4b0df9-2db6-4ff2-8cb8-bd6500ec1961" providerId="ADAL" clId="{64E80855-5551-45D8-BAA5-9C687C5C621E}" dt="2022-03-21T03:22:12.344" v="16306"/>
        <pc:sldMkLst>
          <pc:docMk/>
          <pc:sldMk cId="3434231451" sldId="2076138579"/>
        </pc:sldMkLst>
        <pc:spChg chg="mod">
          <ac:chgData name="Nagaaki Iwata" userId="fd4b0df9-2db6-4ff2-8cb8-bd6500ec1961" providerId="ADAL" clId="{64E80855-5551-45D8-BAA5-9C687C5C621E}" dt="2022-03-21T02:03:01.684" v="15691" actId="6549"/>
          <ac:spMkLst>
            <pc:docMk/>
            <pc:sldMk cId="3434231451" sldId="2076138579"/>
            <ac:spMk id="4" creationId="{9C55EF90-E165-4E40-8801-83F398C41615}"/>
          </ac:spMkLst>
        </pc:spChg>
        <pc:spChg chg="mod">
          <ac:chgData name="Nagaaki Iwata" userId="fd4b0df9-2db6-4ff2-8cb8-bd6500ec1961" providerId="ADAL" clId="{64E80855-5551-45D8-BAA5-9C687C5C621E}" dt="2022-03-21T03:15:57.988" v="16287"/>
          <ac:spMkLst>
            <pc:docMk/>
            <pc:sldMk cId="3434231451" sldId="2076138579"/>
            <ac:spMk id="5" creationId="{60607E95-03B5-4515-8772-5CC065BEF1AE}"/>
          </ac:spMkLst>
        </pc:spChg>
        <pc:graphicFrameChg chg="add del mod modGraphic">
          <ac:chgData name="Nagaaki Iwata" userId="fd4b0df9-2db6-4ff2-8cb8-bd6500ec1961" providerId="ADAL" clId="{64E80855-5551-45D8-BAA5-9C687C5C621E}" dt="2022-03-21T02:04:33.470" v="15705"/>
          <ac:graphicFrameMkLst>
            <pc:docMk/>
            <pc:sldMk cId="3434231451" sldId="2076138579"/>
            <ac:graphicFrameMk id="3" creationId="{C8345FB0-AE5E-46CF-ACD0-2C276D1A898C}"/>
          </ac:graphicFrameMkLst>
        </pc:graphicFrameChg>
        <pc:picChg chg="add del">
          <ac:chgData name="Nagaaki Iwata" userId="fd4b0df9-2db6-4ff2-8cb8-bd6500ec1961" providerId="ADAL" clId="{64E80855-5551-45D8-BAA5-9C687C5C621E}" dt="2022-03-21T02:06:00.039" v="15733" actId="22"/>
          <ac:picMkLst>
            <pc:docMk/>
            <pc:sldMk cId="3434231451" sldId="2076138579"/>
            <ac:picMk id="6" creationId="{A1055456-8162-4F19-B3E1-45C4A9A9891B}"/>
          </ac:picMkLst>
        </pc:picChg>
      </pc:sldChg>
      <pc:sldChg chg="addSp delSp modSp mod modTransition">
        <pc:chgData name="Nagaaki Iwata" userId="fd4b0df9-2db6-4ff2-8cb8-bd6500ec1961" providerId="ADAL" clId="{64E80855-5551-45D8-BAA5-9C687C5C621E}" dt="2022-03-21T03:22:12.344" v="16306"/>
        <pc:sldMkLst>
          <pc:docMk/>
          <pc:sldMk cId="3177707924" sldId="2076138580"/>
        </pc:sldMkLst>
        <pc:spChg chg="add del mod">
          <ac:chgData name="Nagaaki Iwata" userId="fd4b0df9-2db6-4ff2-8cb8-bd6500ec1961" providerId="ADAL" clId="{64E80855-5551-45D8-BAA5-9C687C5C621E}" dt="2022-03-21T03:14:14.206" v="16141" actId="47"/>
          <ac:spMkLst>
            <pc:docMk/>
            <pc:sldMk cId="3177707924" sldId="2076138580"/>
            <ac:spMk id="4" creationId="{9C55EF90-E165-4E40-8801-83F398C41615}"/>
          </ac:spMkLst>
        </pc:spChg>
        <pc:spChg chg="add del mod">
          <ac:chgData name="Nagaaki Iwata" userId="fd4b0df9-2db6-4ff2-8cb8-bd6500ec1961" providerId="ADAL" clId="{64E80855-5551-45D8-BAA5-9C687C5C621E}" dt="2022-03-21T03:15:41.691" v="16261" actId="20577"/>
          <ac:spMkLst>
            <pc:docMk/>
            <pc:sldMk cId="3177707924" sldId="2076138580"/>
            <ac:spMk id="5" creationId="{60607E95-03B5-4515-8772-5CC065BEF1AE}"/>
          </ac:spMkLst>
        </pc:spChg>
        <pc:graphicFrameChg chg="del">
          <ac:chgData name="Nagaaki Iwata" userId="fd4b0df9-2db6-4ff2-8cb8-bd6500ec1961" providerId="ADAL" clId="{64E80855-5551-45D8-BAA5-9C687C5C621E}" dt="2022-03-21T03:14:08.273" v="16136" actId="478"/>
          <ac:graphicFrameMkLst>
            <pc:docMk/>
            <pc:sldMk cId="3177707924" sldId="2076138580"/>
            <ac:graphicFrameMk id="3" creationId="{C8345FB0-AE5E-46CF-ACD0-2C276D1A898C}"/>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3/23/2022 8:27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01:37:06.850"/>
    </inkml:context>
    <inkml:brush xml:id="br0">
      <inkml:brushProperty name="width" value="0.05" units="cm"/>
      <inkml:brushProperty name="height" value="0.05" units="cm"/>
    </inkml:brush>
  </inkml:definitions>
  <inkml:trace contextRef="#ctx0" brushRef="#br0">0 25 320,'3'-25'128,"-3"40"-96,-3-20-32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3/23/2022 8:26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3/23/2022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20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lang="en-US" dirty="0"/>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fld id="{386CE63F-9E7F-4C04-9D0D-FCA25A8E9E86}" type="datetime8">
              <a:rPr lang="en-US" smtClean="0"/>
              <a:t>3/23/2022 8:48 AM</a:t>
            </a:fld>
            <a:endParaRPr lang="en-US" dirty="0"/>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0387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3/23/2022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25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667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trademarks and/or registered trademarks in the United States and/or other countries. The information present is only informative and represents the current view of Microsoft Corporation at the date of this presentation.  Since Microsoft must meet changing market conditions, it should not be construed as a commitment on the part of Microsoft, and Microsoft cannot guarantee the accuracy of any information provided after the date of this presentation.  Microsoft makes no warranties, express, implied or statutory, as to the information contained in this presentation.</a:t>
            </a: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FA90BDA-0BEF-4E64-B633-C30C2507252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3/23/2022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7788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46972"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697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0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8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89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841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3/23/2022 8:27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5363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dirty="0"/>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Graphical user interface&#10;&#10;Description automatically generated">
            <a:extLst>
              <a:ext uri="{FF2B5EF4-FFF2-40B4-BE49-F238E27FC236}">
                <a16:creationId xmlns:a16="http://schemas.microsoft.com/office/drawing/2014/main" id="{DA021AED-DF79-4861-A48E-0B648F9F2948}"/>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923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27CADC4-CCFD-48BE-8D2A-A198A62816DD}"/>
              </a:ext>
            </a:extLst>
          </p:cNvPr>
          <p:cNvSpPr>
            <a:spLocks noGrp="1"/>
          </p:cNvSpPr>
          <p:nvPr>
            <p:ph sz="quarter" idx="11"/>
          </p:nvPr>
        </p:nvSpPr>
        <p:spPr>
          <a:xfrm>
            <a:off x="376618" y="1929126"/>
            <a:ext cx="5719382" cy="2065181"/>
          </a:xfrm>
          <a:prstGeom prst="rect">
            <a:avLst/>
          </a:prstGeom>
        </p:spPr>
        <p:txBody>
          <a:bodyPr wrap="square">
            <a:spAutoFit/>
          </a:bodyPr>
          <a:lstStyle>
            <a:lvl1pPr marL="0" indent="0">
              <a:spcBef>
                <a:spcPts val="0"/>
              </a:spcBef>
              <a:spcAft>
                <a:spcPts val="1200"/>
              </a:spcAft>
              <a:buFont typeface="Arial" panose="020B0604020202020204" pitchFamily="34" charset="0"/>
              <a:buNone/>
              <a:defRPr sz="2000">
                <a:solidFill>
                  <a:schemeClr val="tx1"/>
                </a:solidFill>
              </a:defRPr>
            </a:lvl1pPr>
            <a:lvl2pPr marL="341313" indent="-341313">
              <a:spcBef>
                <a:spcPts val="0"/>
              </a:spcBef>
              <a:spcAft>
                <a:spcPts val="1200"/>
              </a:spcAft>
              <a:buFont typeface="Courier New" panose="02070309020205020404" pitchFamily="49" charset="0"/>
              <a:buChar char="o"/>
              <a:tabLst/>
              <a:defRPr sz="2000">
                <a:solidFill>
                  <a:schemeClr val="tx1"/>
                </a:solidFill>
              </a:defRPr>
            </a:lvl2pPr>
            <a:lvl3pPr marL="671513" indent="-330200">
              <a:spcBef>
                <a:spcPts val="0"/>
              </a:spcBef>
              <a:spcAft>
                <a:spcPts val="1200"/>
              </a:spcAft>
              <a:buFont typeface="Courier New" panose="02070309020205020404" pitchFamily="49" charset="0"/>
              <a:buChar char="o"/>
              <a:defRPr sz="1800">
                <a:solidFill>
                  <a:schemeClr val="tx1"/>
                </a:solidFill>
              </a:defRPr>
            </a:lvl3pPr>
            <a:lvl4pPr marL="1023938" indent="-352425">
              <a:spcBef>
                <a:spcPts val="0"/>
              </a:spcBef>
              <a:spcAft>
                <a:spcPts val="1200"/>
              </a:spcAft>
              <a:buFont typeface="Courier New" panose="02070309020205020404" pitchFamily="49" charset="0"/>
              <a:buChar char="o"/>
              <a:defRPr sz="1800">
                <a:solidFill>
                  <a:schemeClr val="tx1"/>
                </a:solidFill>
              </a:defRPr>
            </a:lvl4pPr>
            <a:lvl5pPr marL="1377950" indent="-354013">
              <a:spcBef>
                <a:spcPts val="0"/>
              </a:spcBef>
              <a:spcAft>
                <a:spcPts val="1200"/>
              </a:spcAft>
              <a:buFont typeface="Courier New" panose="02070309020205020404" pitchFamily="49" charset="0"/>
              <a:buChar char="o"/>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EE08F09-5AD4-45DE-982E-011CB1065055}"/>
              </a:ext>
            </a:extLst>
          </p:cNvPr>
          <p:cNvSpPr>
            <a:spLocks noGrp="1"/>
          </p:cNvSpPr>
          <p:nvPr>
            <p:ph type="title"/>
          </p:nvPr>
        </p:nvSpPr>
        <p:spPr>
          <a:xfrm>
            <a:off x="376618" y="1070023"/>
            <a:ext cx="11402008" cy="535531"/>
          </a:xfrm>
          <a:prstGeom prst="rect">
            <a:avLst/>
          </a:prstGeom>
        </p:spPr>
        <p:txBody>
          <a:bodyPr wrap="square">
            <a:spAutoFit/>
          </a:bodyPr>
          <a:lstStyle>
            <a:lvl1pPr algn="l">
              <a:defRPr lang="en-US" sz="3200" kern="1200" spc="0" baseline="0" dirty="0">
                <a:solidFill>
                  <a:srgbClr val="000000"/>
                </a:solidFill>
                <a:latin typeface="+mj-lt"/>
                <a:ea typeface="+mn-ea"/>
                <a:cs typeface="+mn-cs"/>
              </a:defRPr>
            </a:lvl1pPr>
          </a:lstStyle>
          <a:p>
            <a:pPr marL="0" marR="0" lvl="0" indent="0" algn="l" defTabSz="914379" rtl="0" eaLnBrk="1" fontAlgn="auto" latinLnBrk="0" hangingPunct="1">
              <a:lnSpc>
                <a:spcPct val="90000"/>
              </a:lnSpc>
              <a:spcBef>
                <a:spcPts val="0"/>
              </a:spcBef>
              <a:spcAft>
                <a:spcPts val="1200"/>
              </a:spcAft>
              <a:buClrTx/>
              <a:buSzPct val="90000"/>
              <a:buFont typeface="Arial" panose="020B0604020202020204" pitchFamily="34" charset="0"/>
              <a:buNone/>
              <a:tabLst/>
            </a:pPr>
            <a:r>
              <a:rPr lang="en-US"/>
              <a:t>Click to edit Master title style</a:t>
            </a:r>
          </a:p>
        </p:txBody>
      </p:sp>
    </p:spTree>
    <p:extLst>
      <p:ext uri="{BB962C8B-B14F-4D97-AF65-F5344CB8AC3E}">
        <p14:creationId xmlns:p14="http://schemas.microsoft.com/office/powerpoint/2010/main" val="41508837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ORKSHEE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643262"/>
      </p:ext>
    </p:extLst>
  </p:cSld>
  <p:clrMapOvr>
    <a:masterClrMapping/>
  </p:clrMapOvr>
  <p:transition>
    <p:fade/>
  </p:transition>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A147A01C-F849-49D7-934E-53F404155717}"/>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3752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rcRect/>
          <a:stretch/>
        </p:blipFill>
        <p:spPr bwMode="black">
          <a:xfrm>
            <a:off x="298591" y="274236"/>
            <a:ext cx="1916971" cy="796445"/>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dirty="0"/>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A0F0FE10-E94D-4980-A118-25914D47D3B9}"/>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10;&#10;Description automatically generated">
            <a:extLst>
              <a:ext uri="{FF2B5EF4-FFF2-40B4-BE49-F238E27FC236}">
                <a16:creationId xmlns:a16="http://schemas.microsoft.com/office/drawing/2014/main" id="{BD4A910F-ED4B-40B0-88FA-1E0F9311195B}"/>
              </a:ext>
            </a:extLst>
          </p:cNvPr>
          <p:cNvPicPr>
            <a:picLocks noChangeAspect="1"/>
          </p:cNvPicPr>
          <p:nvPr userDrawn="1"/>
        </p:nvPicPr>
        <p:blipFill>
          <a:blip r:embed="rId2"/>
          <a:stretch>
            <a:fillRect/>
          </a:stretch>
        </p:blipFill>
        <p:spPr>
          <a:xfrm>
            <a:off x="318355" y="305298"/>
            <a:ext cx="2004253" cy="832322"/>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dirty="0"/>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B4EC1EF0-2623-4898-BCF6-AF8B3E3F3EB7}"/>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Graphical user interface&#10;&#10;Description automatically generated">
            <a:extLst>
              <a:ext uri="{FF2B5EF4-FFF2-40B4-BE49-F238E27FC236}">
                <a16:creationId xmlns:a16="http://schemas.microsoft.com/office/drawing/2014/main" id="{77114500-922D-4FE7-9CBC-2A5532BB8A5D}"/>
              </a:ext>
            </a:extLst>
          </p:cNvPr>
          <p:cNvPicPr>
            <a:picLocks noChangeAspect="1"/>
          </p:cNvPicPr>
          <p:nvPr userDrawn="1"/>
        </p:nvPicPr>
        <p:blipFill>
          <a:blip r:embed="rId2"/>
          <a:stretch>
            <a:fillRect/>
          </a:stretch>
        </p:blipFill>
        <p:spPr>
          <a:xfrm>
            <a:off x="285760" y="291962"/>
            <a:ext cx="2114221" cy="878396"/>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dirty="0"/>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Picture 1" descr="Graphical user interface&#10;&#10;Description automatically generated">
            <a:extLst>
              <a:ext uri="{FF2B5EF4-FFF2-40B4-BE49-F238E27FC236}">
                <a16:creationId xmlns:a16="http://schemas.microsoft.com/office/drawing/2014/main" id="{10BE6CAE-659D-4879-948B-421926767CED}"/>
              </a:ext>
            </a:extLst>
          </p:cNvPr>
          <p:cNvPicPr>
            <a:picLocks noChangeAspect="1"/>
          </p:cNvPicPr>
          <p:nvPr userDrawn="1"/>
        </p:nvPicPr>
        <p:blipFill>
          <a:blip r:embed="rId2"/>
          <a:stretch>
            <a:fillRect/>
          </a:stretch>
        </p:blipFill>
        <p:spPr>
          <a:xfrm>
            <a:off x="285760" y="291962"/>
            <a:ext cx="2114221" cy="878396"/>
          </a:xfrm>
          <a:prstGeom prst="rect">
            <a:avLst/>
          </a:prstGeom>
        </p:spPr>
      </p:pic>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dirty="0"/>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24749906-DDA5-4199-8E3A-D68E87F5E42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dirty="0"/>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dirty="0"/>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dirty="0"/>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dirty="0"/>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dirty="0"/>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dirty="0"/>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E97FC57D-3DA2-4331-8947-8F6A50D4C8A1}"/>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3"/>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50" r:id="rId114"/>
    <p:sldLayoutId id="2147485453" r:id="rId115"/>
    <p:sldLayoutId id="2147485458" r:id="rId116"/>
    <p:sldLayoutId id="2147485459"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1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power-platform/guidance/coe/use-innovationbacklog" TargetMode="External"/><Relationship Id="rId2" Type="http://schemas.openxmlformats.org/officeDocument/2006/relationships/notesSlide" Target="../notesSlides/notesSlide7.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5.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powerapps/guidance/patterns/overview" TargetMode="External"/><Relationship Id="rId3" Type="http://schemas.openxmlformats.org/officeDocument/2006/relationships/hyperlink" Target="https://aka.ms/powerappsadminwhitepaper" TargetMode="External"/><Relationship Id="rId7" Type="http://schemas.openxmlformats.org/officeDocument/2006/relationships/hyperlink" Target="https://docs.microsoft.com/learn/paths/automate-process-power-automate/" TargetMode="External"/><Relationship Id="rId2" Type="http://schemas.openxmlformats.org/officeDocument/2006/relationships/notesSlide" Target="../notesSlides/notesSlide10.xml"/><Relationship Id="rId1" Type="http://schemas.openxmlformats.org/officeDocument/2006/relationships/slideLayout" Target="../slideLayouts/slideLayout115.xml"/><Relationship Id="rId6" Type="http://schemas.openxmlformats.org/officeDocument/2006/relationships/hyperlink" Target="https://docs.microsoft.com/learn/paths/create-powerapps/" TargetMode="External"/><Relationship Id="rId5" Type="http://schemas.openxmlformats.org/officeDocument/2006/relationships/hyperlink" Target="https://docs.microsoft.com/powerapps/guidance/fusion-dev-ebook/" TargetMode="External"/><Relationship Id="rId4" Type="http://schemas.openxmlformats.org/officeDocument/2006/relationships/hyperlink" Target="https://powerapps.microsoft.com/blog/power-platform-stories/" TargetMode="External"/><Relationship Id="rId9" Type="http://schemas.openxmlformats.org/officeDocument/2006/relationships/hyperlink" Target="https://aka.ms/powerplatformhackathonwor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6.xml.rels><?xml version="1.0" encoding="UTF-8" standalone="yes"?>
<Relationships xmlns="http://schemas.openxmlformats.org/package/2006/relationships"><Relationship Id="rId3" Type="http://schemas.openxmlformats.org/officeDocument/2006/relationships/hyperlink" Target="https://memo.tyoshida.me/power-platform/powerapps/power-apps-power-automate-center-of-excellence-starter-kit-japanese-available/" TargetMode="External"/><Relationship Id="rId2" Type="http://schemas.openxmlformats.org/officeDocument/2006/relationships/notesSlide" Target="../notesSlides/notesSlide11.xml"/><Relationship Id="rId1" Type="http://schemas.openxmlformats.org/officeDocument/2006/relationships/slideLayout" Target="../slideLayouts/slideLayout115.xml"/><Relationship Id="rId4" Type="http://schemas.openxmlformats.org/officeDocument/2006/relationships/hyperlink" Target="https://memo.tyoshida.me/power-platform/powerapps/power-cat-assessment-mode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3" Type="http://schemas.openxmlformats.org/officeDocument/2006/relationships/hyperlink" Target="https://view.officeapps.live.com/op/view.aspx?src=https%3A%2F%2Fadoption.microsoft.com%2Ffiles%2Fpowerplatform%2FMicrosoft-Power-Platform-Adoption-Planning.pptx&amp;wdOrigin=BROWSELINK" TargetMode="External"/><Relationship Id="rId2" Type="http://schemas.openxmlformats.org/officeDocument/2006/relationships/hyperlink" Target="https://qiita.com/Nagaaki_Iwata/items/d157b107cd5deec84865" TargetMode="External"/><Relationship Id="rId1" Type="http://schemas.openxmlformats.org/officeDocument/2006/relationships/slideLayout" Target="../slideLayouts/slideLayout114.xml"/><Relationship Id="rId4" Type="http://schemas.openxmlformats.org/officeDocument/2006/relationships/hyperlink" Target="https://memo.tyoshida.me/power-platform/powerapps/power-cat-assessment-mode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jpe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20" Type="http://schemas.openxmlformats.org/officeDocument/2006/relationships/image" Target="../media/image42.emf"/><Relationship Id="rId1" Type="http://schemas.openxmlformats.org/officeDocument/2006/relationships/slideLayout" Target="../slideLayouts/slideLayout114.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5" Type="http://schemas.openxmlformats.org/officeDocument/2006/relationships/image" Target="../media/image37.emf"/><Relationship Id="rId23" Type="http://schemas.openxmlformats.org/officeDocument/2006/relationships/image" Target="../media/image430.png"/><Relationship Id="rId10" Type="http://schemas.openxmlformats.org/officeDocument/2006/relationships/image" Target="../media/image32.emf"/><Relationship Id="rId19" Type="http://schemas.openxmlformats.org/officeDocument/2006/relationships/image" Target="../media/image41.svg"/><Relationship Id="rId4" Type="http://schemas.openxmlformats.org/officeDocument/2006/relationships/image" Target="../media/image26.jpeg"/><Relationship Id="rId9" Type="http://schemas.openxmlformats.org/officeDocument/2006/relationships/image" Target="../media/image31.png"/><Relationship Id="rId14" Type="http://schemas.openxmlformats.org/officeDocument/2006/relationships/image" Target="../media/image36.emf"/><Relationship Id="rId22" Type="http://schemas.openxmlformats.org/officeDocument/2006/relationships/customXml" Target="../ink/ink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198674" y="5198355"/>
            <a:ext cx="4751958" cy="923330"/>
          </a:xfrm>
        </p:spPr>
        <p:txBody>
          <a:bodyPr vert="horz" wrap="square" lIns="0" tIns="0" rIns="0" bIns="0" rtlCol="0" anchor="t">
            <a:spAutoFit/>
          </a:bodyPr>
          <a:lstStyle/>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日本マイクロソフト株式会社</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カスタマーサクセス事業本部</a:t>
            </a:r>
            <a:endParaRPr lang="en-US" altLang="ja-JP" sz="2000" spc="-50" dirty="0">
              <a:ln w="3175">
                <a:noFill/>
              </a:ln>
              <a:latin typeface="游ゴシック" panose="020B0400000000000000" pitchFamily="50" charset="-128"/>
              <a:ea typeface="游ゴシック" panose="020B0400000000000000" pitchFamily="50" charset="-128"/>
            </a:endParaRPr>
          </a:p>
          <a:p>
            <a:pPr>
              <a:spcBef>
                <a:spcPct val="0"/>
              </a:spcBef>
            </a:pPr>
            <a:r>
              <a:rPr lang="ja-JP" altLang="en-US" sz="2000" spc="-50" dirty="0">
                <a:ln w="3175">
                  <a:noFill/>
                </a:ln>
                <a:latin typeface="游ゴシック" panose="020B0400000000000000" pitchFamily="50" charset="-128"/>
                <a:ea typeface="游ゴシック" panose="020B0400000000000000" pitchFamily="50" charset="-128"/>
              </a:rPr>
              <a:t>モダンワーク統括本部</a:t>
            </a:r>
            <a:endParaRPr lang="en-US" sz="2000" spc="-50" dirty="0">
              <a:ln w="3175">
                <a:noFill/>
              </a:ln>
              <a:latin typeface="游ゴシック" panose="020B0400000000000000" pitchFamily="50" charset="-128"/>
              <a:ea typeface="游ゴシック" panose="020B0400000000000000" pitchFamily="50" charset="-128"/>
            </a:endParaRP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E07D77-6035-4CDD-AE20-8E92F33F7C75}"/>
              </a:ext>
            </a:extLst>
          </p:cNvPr>
          <p:cNvSpPr>
            <a:spLocks noGrp="1"/>
          </p:cNvSpPr>
          <p:nvPr>
            <p:ph type="pic" sz="quarter" idx="11"/>
          </p:nvPr>
        </p:nvSpPr>
        <p:spPr>
          <a:xfrm>
            <a:off x="6000108" y="0"/>
            <a:ext cx="6191892" cy="6858000"/>
          </a:xfrm>
        </p:spPr>
      </p:sp>
      <p:sp>
        <p:nvSpPr>
          <p:cNvPr id="6" name="タイトル 5">
            <a:extLst>
              <a:ext uri="{FF2B5EF4-FFF2-40B4-BE49-F238E27FC236}">
                <a16:creationId xmlns:a16="http://schemas.microsoft.com/office/drawing/2014/main" id="{E6D8DEF7-C3DF-4D79-9822-B6312523A249}"/>
              </a:ext>
            </a:extLst>
          </p:cNvPr>
          <p:cNvSpPr>
            <a:spLocks noGrp="1"/>
          </p:cNvSpPr>
          <p:nvPr>
            <p:ph type="title" idx="4294967295"/>
          </p:nvPr>
        </p:nvSpPr>
        <p:spPr>
          <a:xfrm>
            <a:off x="198674" y="2505670"/>
            <a:ext cx="5575402" cy="1015663"/>
          </a:xfrm>
        </p:spPr>
        <p:txBody>
          <a:bodyPr/>
          <a:lstStyle/>
          <a:p>
            <a:r>
              <a:rPr lang="ja-JP" altLang="en-US" sz="2200" b="1" dirty="0">
                <a:solidFill>
                  <a:schemeClr val="tx1"/>
                </a:solidFill>
                <a:latin typeface="游ゴシック" panose="020B0400000000000000" pitchFamily="50" charset="-128"/>
                <a:ea typeface="游ゴシック" panose="020B0400000000000000" pitchFamily="50" charset="-128"/>
              </a:rPr>
              <a:t>ワークブック形式：</a:t>
            </a:r>
            <a:br>
              <a:rPr lang="en-US" altLang="ja-JP" sz="20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Power Platform  </a:t>
            </a:r>
            <a:r>
              <a:rPr lang="ja-JP" altLang="en-US" sz="2200" dirty="0">
                <a:solidFill>
                  <a:schemeClr val="tx1"/>
                </a:solidFill>
                <a:latin typeface="游ゴシック" panose="020B0400000000000000" pitchFamily="50" charset="-128"/>
                <a:ea typeface="游ゴシック" panose="020B0400000000000000" pitchFamily="50" charset="-128"/>
              </a:rPr>
              <a:t>ローコード開発を促進する</a:t>
            </a:r>
            <a:br>
              <a:rPr lang="en-US" altLang="ja-JP" sz="2200" dirty="0">
                <a:solidFill>
                  <a:schemeClr val="tx1"/>
                </a:solidFill>
                <a:latin typeface="游ゴシック" panose="020B0400000000000000" pitchFamily="50" charset="-128"/>
                <a:ea typeface="游ゴシック" panose="020B0400000000000000" pitchFamily="50" charset="-128"/>
              </a:rPr>
            </a:br>
            <a:r>
              <a:rPr lang="en-US" altLang="ja-JP" sz="2200" dirty="0">
                <a:solidFill>
                  <a:schemeClr val="tx1"/>
                </a:solidFill>
                <a:latin typeface="游ゴシック" panose="020B0400000000000000" pitchFamily="50" charset="-128"/>
                <a:ea typeface="游ゴシック" panose="020B0400000000000000" pitchFamily="50" charset="-128"/>
              </a:rPr>
              <a:t>7</a:t>
            </a:r>
            <a:r>
              <a:rPr lang="ja-JP" altLang="en-US" sz="2200" dirty="0">
                <a:solidFill>
                  <a:schemeClr val="tx1"/>
                </a:solidFill>
                <a:latin typeface="游ゴシック" panose="020B0400000000000000" pitchFamily="50" charset="-128"/>
                <a:ea typeface="游ゴシック" panose="020B0400000000000000" pitchFamily="50" charset="-128"/>
              </a:rPr>
              <a:t>つのピース</a:t>
            </a:r>
            <a:endParaRPr lang="ja-JP" altLang="en-US" sz="2200" b="1" dirty="0"/>
          </a:p>
        </p:txBody>
      </p:sp>
      <p:pic>
        <p:nvPicPr>
          <p:cNvPr id="1026" name="Picture 2" descr="Crop chemist holding in hands molecule model">
            <a:extLst>
              <a:ext uri="{FF2B5EF4-FFF2-40B4-BE49-F238E27FC236}">
                <a16:creationId xmlns:a16="http://schemas.microsoft.com/office/drawing/2014/main" id="{92796331-E308-4675-B263-68A9C4FE2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98" b="19974"/>
          <a:stretch/>
        </p:blipFill>
        <p:spPr bwMode="auto">
          <a:xfrm>
            <a:off x="6000108" y="0"/>
            <a:ext cx="61918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05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608830168"/>
              </p:ext>
            </p:extLst>
          </p:nvPr>
        </p:nvGraphicFramePr>
        <p:xfrm>
          <a:off x="351022" y="1470992"/>
          <a:ext cx="11314560" cy="4501018"/>
        </p:xfrm>
        <a:graphic>
          <a:graphicData uri="http://schemas.openxmlformats.org/drawingml/2006/table">
            <a:tbl>
              <a:tblPr firstRow="1" bandRow="1">
                <a:tableStyleId>{5940675A-B579-460E-94D1-54222C63F5DA}</a:tableStyleId>
              </a:tblPr>
              <a:tblGrid>
                <a:gridCol w="3839088">
                  <a:extLst>
                    <a:ext uri="{9D8B030D-6E8A-4147-A177-3AD203B41FA5}">
                      <a16:colId xmlns:a16="http://schemas.microsoft.com/office/drawing/2014/main" val="2946764248"/>
                    </a:ext>
                  </a:extLst>
                </a:gridCol>
                <a:gridCol w="3691526">
                  <a:extLst>
                    <a:ext uri="{9D8B030D-6E8A-4147-A177-3AD203B41FA5}">
                      <a16:colId xmlns:a16="http://schemas.microsoft.com/office/drawing/2014/main" val="2436670976"/>
                    </a:ext>
                  </a:extLst>
                </a:gridCol>
                <a:gridCol w="3783946">
                  <a:extLst>
                    <a:ext uri="{9D8B030D-6E8A-4147-A177-3AD203B41FA5}">
                      <a16:colId xmlns:a16="http://schemas.microsoft.com/office/drawing/2014/main" val="2523268597"/>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2040227391"/>
                  </a:ext>
                </a:extLst>
              </a:tr>
              <a:tr h="1010173">
                <a:tc>
                  <a:txBody>
                    <a:bodyPr/>
                    <a:lstStyle/>
                    <a:p>
                      <a:pPr marL="0" lvl="1"/>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1290698205"/>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598624657"/>
                  </a:ext>
                </a:extLst>
              </a:tr>
              <a:tr h="1010173">
                <a:tc>
                  <a:txBody>
                    <a:bodyPr/>
                    <a:lstStyle/>
                    <a:p>
                      <a:pPr marL="0" lvl="1"/>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extLst>
                  <a:ext uri="{0D108BD9-81ED-4DB2-BD59-A6C34878D82A}">
                    <a16:rowId xmlns:a16="http://schemas.microsoft.com/office/drawing/2014/main" val="3057150091"/>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773505"/>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lang="ja-JP" altLang="en-US" sz="1200" i="0" dirty="0">
                <a:solidFill>
                  <a:srgbClr val="333333"/>
                </a:solidFill>
                <a:effectLst/>
                <a:latin typeface="游ゴシック" panose="020B0400000000000000" pitchFamily="50" charset="-128"/>
                <a:ea typeface="游ゴシック" panose="020B0400000000000000" pitchFamily="50" charset="-128"/>
              </a:rPr>
              <a:t>市民開発者の育成、つまり、</a:t>
            </a: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dirty="0">
                <a:solidFill>
                  <a:srgbClr val="333333"/>
                </a:solidFill>
                <a:latin typeface="游ゴシック" panose="020B0400000000000000" pitchFamily="50" charset="-128"/>
                <a:ea typeface="游ゴシック" panose="020B0400000000000000" pitchFamily="50" charset="-128"/>
              </a:rPr>
              <a:t>開発を一般社員</a:t>
            </a:r>
            <a:r>
              <a:rPr lang="ja-JP" altLang="en-US" sz="1200" i="0" dirty="0">
                <a:solidFill>
                  <a:srgbClr val="333333"/>
                </a:solidFill>
                <a:effectLst/>
                <a:latin typeface="游ゴシック" panose="020B0400000000000000" pitchFamily="50" charset="-128"/>
                <a:ea typeface="游ゴシック" panose="020B0400000000000000" pitchFamily="50" charset="-128"/>
              </a:rPr>
              <a:t>まで裾野を広げるためには、教育トレーニング、定期的なアイディアソンやハッカソンはもとより、最も重要な事は社内で正当に評価される仕組みを整える事です</a:t>
            </a:r>
            <a:endParaRPr lang="en-US" altLang="ja-JP" sz="1200" i="0" dirty="0">
              <a:solidFill>
                <a:srgbClr val="333333"/>
              </a:solidFill>
              <a:effectLst/>
              <a:latin typeface="游ゴシック" panose="020B0400000000000000" pitchFamily="50" charset="-128"/>
              <a:ea typeface="游ゴシック" panose="020B0400000000000000" pitchFamily="50" charset="-128"/>
            </a:endParaRPr>
          </a:p>
          <a:p>
            <a:pPr marL="0" marR="0" lvl="1" indent="0" defTabSz="914379" rtl="0" eaLnBrk="1" fontAlgn="auto" latinLnBrk="0" hangingPunct="1">
              <a:lnSpc>
                <a:spcPct val="100000"/>
              </a:lnSpc>
              <a:spcBef>
                <a:spcPts val="0"/>
              </a:spcBef>
              <a:spcAft>
                <a:spcPts val="333"/>
              </a:spcAft>
              <a:buClrTx/>
              <a:buSzTx/>
              <a:buFontTx/>
              <a:buNone/>
              <a:tabLst/>
              <a:defRPr/>
            </a:pPr>
            <a:r>
              <a:rPr lang="en-US" altLang="ja-JP" sz="1200" i="0" dirty="0">
                <a:solidFill>
                  <a:srgbClr val="333333"/>
                </a:solidFill>
                <a:effectLst/>
                <a:latin typeface="游ゴシック" panose="020B0400000000000000" pitchFamily="50" charset="-128"/>
                <a:ea typeface="游ゴシック" panose="020B0400000000000000" pitchFamily="50" charset="-128"/>
              </a:rPr>
              <a:t>Power Platform</a:t>
            </a:r>
            <a:r>
              <a:rPr lang="ja-JP" altLang="en-US" sz="1200" i="0" dirty="0">
                <a:solidFill>
                  <a:srgbClr val="333333"/>
                </a:solidFill>
                <a:effectLst/>
                <a:latin typeface="游ゴシック" panose="020B0400000000000000" pitchFamily="50" charset="-128"/>
                <a:ea typeface="游ゴシック" panose="020B0400000000000000" pitchFamily="50" charset="-128"/>
              </a:rPr>
              <a:t>開発者のモチベーションを高めるためにも、自社に置き換えた報酬・表彰モデルをディスカッションしてみてください</a:t>
            </a:r>
            <a:endParaRPr kumimoji="0" lang="en-US" sz="120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④ 市民開発者の育成</a:t>
            </a:r>
          </a:p>
        </p:txBody>
      </p:sp>
    </p:spTree>
    <p:extLst>
      <p:ext uri="{BB962C8B-B14F-4D97-AF65-F5344CB8AC3E}">
        <p14:creationId xmlns:p14="http://schemas.microsoft.com/office/powerpoint/2010/main" val="275993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98950253"/>
              </p:ext>
            </p:extLst>
          </p:nvPr>
        </p:nvGraphicFramePr>
        <p:xfrm>
          <a:off x="353798" y="909722"/>
          <a:ext cx="11314727" cy="4501018"/>
        </p:xfrm>
        <a:graphic>
          <a:graphicData uri="http://schemas.openxmlformats.org/drawingml/2006/table">
            <a:tbl>
              <a:tblPr firstRow="1" bandRow="1">
                <a:tableStyleId>{5940675A-B579-460E-94D1-54222C63F5DA}</a:tableStyleId>
              </a:tblPr>
              <a:tblGrid>
                <a:gridCol w="3880974">
                  <a:extLst>
                    <a:ext uri="{9D8B030D-6E8A-4147-A177-3AD203B41FA5}">
                      <a16:colId xmlns:a16="http://schemas.microsoft.com/office/drawing/2014/main" val="2946764248"/>
                    </a:ext>
                  </a:extLst>
                </a:gridCol>
                <a:gridCol w="3731804">
                  <a:extLst>
                    <a:ext uri="{9D8B030D-6E8A-4147-A177-3AD203B41FA5}">
                      <a16:colId xmlns:a16="http://schemas.microsoft.com/office/drawing/2014/main" val="2436670976"/>
                    </a:ext>
                  </a:extLst>
                </a:gridCol>
                <a:gridCol w="3701949">
                  <a:extLst>
                    <a:ext uri="{9D8B030D-6E8A-4147-A177-3AD203B41FA5}">
                      <a16:colId xmlns:a16="http://schemas.microsoft.com/office/drawing/2014/main" val="294290559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テーマ</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b="1" dirty="0">
                          <a:solidFill>
                            <a:sysClr val="windowText" lastClr="000000"/>
                          </a:solidFill>
                          <a:latin typeface="游ゴシック" panose="020B0400000000000000" pitchFamily="50" charset="-128"/>
                          <a:ea typeface="游ゴシック" panose="020B0400000000000000" pitchFamily="50" charset="-128"/>
                        </a:rPr>
                        <a:t>優勝者は？（個人・グループ）</a:t>
                      </a:r>
                      <a:endParaRPr lang="fr-FR" altLang="ja-JP"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rPr>
                        <a:t>賞品は何？</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nchor="ctr">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チャンピオン・オブ・ザ・ウィーク</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社内コミュニティで最も多く質問に答えた個人</a:t>
                      </a:r>
                      <a:endParaRPr lang="en-GB" sz="1200" dirty="0">
                        <a:solidFill>
                          <a:sysClr val="windowText" lastClr="000000"/>
                        </a:solidFill>
                        <a:latin typeface="游ゴシック" panose="020B0400000000000000" pitchFamily="50" charset="-128"/>
                        <a:ea typeface="游ゴシック" panose="020B0400000000000000" pitchFamily="50" charset="-128"/>
                      </a:endParaRPr>
                    </a:p>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本番シナリオで利用できるアプリやフローを最も多く作成した個人</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rowSpan="4">
                  <a:txBody>
                    <a:bodyPr/>
                    <a:lstStyle/>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GB" sz="120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社内ニュースレターまたはイントラネットサイトでの紹介</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ギフトカード</a:t>
                      </a:r>
                      <a:endParaRPr lang="en-GB"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エグゼクティブスポンサーまたはマネージャーからの「ありがとう」メール</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endParaRPr>
                    </a:p>
                    <a:p>
                      <a:pPr marL="171450" marR="0" lvl="0" indent="-171450" algn="l" defTabSz="914379"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kern="1200" dirty="0">
                          <a:solidFill>
                            <a:sysClr val="windowText" lastClr="000000"/>
                          </a:solidFill>
                          <a:latin typeface="游ゴシック" panose="020B0400000000000000" pitchFamily="50" charset="-128"/>
                          <a:ea typeface="游ゴシック" panose="020B0400000000000000" pitchFamily="50" charset="-128"/>
                        </a:rPr>
                        <a:t>Power Apps Premium</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ライセンスの提供</a:t>
                      </a:r>
                      <a:endParaRPr lang="en-GB"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rPr>
                        <a:t>今週のソリューション</a:t>
                      </a:r>
                      <a:endParaRPr 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rPr>
                        <a:t>優れたビジネスプロセスを定義、最もコストを削減、あるいは生産性を向上させた個々のソリューション</a:t>
                      </a: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Gift card to makers</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manager</a:t>
                      </a:r>
                      <a:endParaRPr lang="fr-FR" sz="1200" kern="1200">
                        <a:solidFill>
                          <a:schemeClr val="tx2"/>
                        </a:solidFill>
                        <a:latin typeface="+mn-lt"/>
                        <a:ea typeface="+mn-ea"/>
                        <a:cs typeface="Segoe UI" panose="020B0502040204020203" pitchFamily="34" charset="0"/>
                      </a:endParaRP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29069820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最も活用している部門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rPr>
                        <a:t>最も多くのアプリやフローを作成し活用している事業部や部門</a:t>
                      </a: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‘Thank you’ email from Executive Sponsor </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Pizza party for the winning business area</a:t>
                      </a:r>
                    </a:p>
                    <a:p>
                      <a:pPr marL="171450" indent="-171450" algn="l" defTabSz="914379" rtl="0" eaLnBrk="1" latinLnBrk="0" hangingPunct="1">
                        <a:lnSpc>
                          <a:spcPct val="100000"/>
                        </a:lnSpc>
                        <a:spcBef>
                          <a:spcPts val="0"/>
                        </a:spcBef>
                        <a:spcAft>
                          <a:spcPts val="300"/>
                        </a:spcAft>
                        <a:buFont typeface="Courier New" panose="02070309020205020404" pitchFamily="49" charset="0"/>
                        <a:buChar char="o"/>
                      </a:pPr>
                      <a:r>
                        <a:rPr lang="en-GB" sz="1200" kern="1200">
                          <a:solidFill>
                            <a:schemeClr val="tx2"/>
                          </a:solidFill>
                          <a:latin typeface="+mn-lt"/>
                          <a:ea typeface="+mn-ea"/>
                          <a:cs typeface="Segoe UI" panose="020B0502040204020203" pitchFamily="34" charset="0"/>
                        </a:rPr>
                        <a:t>Feature on company intranet site</a:t>
                      </a:r>
                      <a:endParaRPr lang="fr-FR" sz="1200" kern="1200">
                        <a:solidFill>
                          <a:schemeClr val="tx2"/>
                        </a:solidFill>
                        <a:latin typeface="+mn-lt"/>
                        <a:ea typeface="+mn-ea"/>
                        <a:cs typeface="Segoe UI" panose="020B0502040204020203" pitchFamily="34" charset="0"/>
                      </a:endParaRP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598624657"/>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rPr>
                        <a:t>今月の独創的なアイディア</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nchor="ct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altLang="ja-JP" sz="1200" noProof="0" dirty="0">
                          <a:solidFill>
                            <a:sysClr val="windowText" lastClr="000000"/>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Innovation Backlog</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アプリや</a:t>
                      </a:r>
                      <a:r>
                        <a:rPr lang="en-US" altLang="ja-JP" sz="1200" kern="1200" noProof="0" dirty="0">
                          <a:solidFill>
                            <a:sysClr val="windowText" lastClr="000000"/>
                          </a:solidFill>
                          <a:latin typeface="游ゴシック" panose="020B0400000000000000" pitchFamily="50" charset="-128"/>
                          <a:ea typeface="游ゴシック" panose="020B0400000000000000" pitchFamily="50" charset="-128"/>
                        </a:rPr>
                        <a:t>Forms</a:t>
                      </a:r>
                      <a:r>
                        <a:rPr lang="ja-JP" altLang="en-US" sz="1200" kern="1200" noProof="0" dirty="0">
                          <a:solidFill>
                            <a:sysClr val="windowText" lastClr="000000"/>
                          </a:solidFill>
                          <a:latin typeface="游ゴシック" panose="020B0400000000000000" pitchFamily="50" charset="-128"/>
                          <a:ea typeface="游ゴシック" panose="020B0400000000000000" pitchFamily="50" charset="-128"/>
                        </a:rPr>
                        <a:t>アンケート等を通じて、</a:t>
                      </a:r>
                      <a:r>
                        <a:rPr lang="ja-JP" altLang="en-US" sz="1200" kern="1200" dirty="0">
                          <a:solidFill>
                            <a:sysClr val="windowText" lastClr="000000"/>
                          </a:solidFill>
                          <a:latin typeface="游ゴシック" panose="020B0400000000000000" pitchFamily="50" charset="-128"/>
                          <a:ea typeface="游ゴシック" panose="020B0400000000000000" pitchFamily="50" charset="-128"/>
                        </a:rPr>
                        <a:t>構築が必要なアプリとフローのアイデアを提出するようユーザーに依頼し、会社にとって影響力のあるアイディアを表彰します</a:t>
                      </a:r>
                      <a:endParaRPr lang="en-US" altLang="ja-JP" sz="1200" kern="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Lunch with Key Sponsor Gift card</a:t>
                      </a:r>
                    </a:p>
                    <a:p>
                      <a:pPr marL="171450" marR="0" lvl="0" indent="-171450" algn="l" defTabSz="914379" rtl="0" eaLnBrk="1" fontAlgn="auto" latinLnBrk="0" hangingPunct="1">
                        <a:lnSpc>
                          <a:spcPct val="100000"/>
                        </a:lnSpc>
                        <a:spcBef>
                          <a:spcPts val="0"/>
                        </a:spcBef>
                        <a:spcAft>
                          <a:spcPts val="300"/>
                        </a:spcAft>
                        <a:buClrTx/>
                        <a:buSzTx/>
                        <a:buFont typeface="Courier New" panose="02070309020205020404" pitchFamily="49" charset="0"/>
                        <a:buChar char="o"/>
                        <a:tabLst/>
                        <a:defRPr/>
                      </a:pPr>
                      <a:r>
                        <a:rPr lang="en-GB" sz="1200" kern="1200">
                          <a:solidFill>
                            <a:schemeClr val="tx2"/>
                          </a:solidFill>
                          <a:latin typeface="+mn-lt"/>
                          <a:ea typeface="+mn-ea"/>
                          <a:cs typeface="Segoe UI" panose="020B0502040204020203" pitchFamily="34" charset="0"/>
                        </a:rPr>
                        <a:t>‘Thank you’ email from Executive Sponsor</a:t>
                      </a:r>
                    </a:p>
                  </a:txBody>
                  <a:tcPr marL="137160" marT="91440" marB="9144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057150091"/>
                  </a:ext>
                </a:extLst>
              </a:tr>
            </a:tbl>
          </a:graphicData>
        </a:graphic>
      </p:graphicFrame>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30600"/>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参考例：市民開発者の育成</a:t>
            </a:r>
          </a:p>
        </p:txBody>
      </p:sp>
    </p:spTree>
    <p:extLst>
      <p:ext uri="{BB962C8B-B14F-4D97-AF65-F5344CB8AC3E}">
        <p14:creationId xmlns:p14="http://schemas.microsoft.com/office/powerpoint/2010/main" val="42848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8345FB0-AE5E-46CF-ACD0-2C276D1A898C}"/>
              </a:ext>
            </a:extLst>
          </p:cNvPr>
          <p:cNvGraphicFramePr>
            <a:graphicFrameLocks noGrp="1"/>
          </p:cNvGraphicFramePr>
          <p:nvPr>
            <p:extLst>
              <p:ext uri="{D42A27DB-BD31-4B8C-83A1-F6EECF244321}">
                <p14:modId xmlns:p14="http://schemas.microsoft.com/office/powerpoint/2010/main" val="3541412368"/>
              </p:ext>
            </p:extLst>
          </p:nvPr>
        </p:nvGraphicFramePr>
        <p:xfrm>
          <a:off x="403038" y="2237758"/>
          <a:ext cx="11308839" cy="3490845"/>
        </p:xfrm>
        <a:graphic>
          <a:graphicData uri="http://schemas.openxmlformats.org/drawingml/2006/table">
            <a:tbl>
              <a:tblPr firstRow="1" bandRow="1">
                <a:tableStyleId>{5940675A-B579-460E-94D1-54222C63F5DA}</a:tableStyleId>
              </a:tblPr>
              <a:tblGrid>
                <a:gridCol w="1850635">
                  <a:extLst>
                    <a:ext uri="{9D8B030D-6E8A-4147-A177-3AD203B41FA5}">
                      <a16:colId xmlns:a16="http://schemas.microsoft.com/office/drawing/2014/main" val="2946764248"/>
                    </a:ext>
                  </a:extLst>
                </a:gridCol>
                <a:gridCol w="2586182">
                  <a:extLst>
                    <a:ext uri="{9D8B030D-6E8A-4147-A177-3AD203B41FA5}">
                      <a16:colId xmlns:a16="http://schemas.microsoft.com/office/drawing/2014/main" val="2436670976"/>
                    </a:ext>
                  </a:extLst>
                </a:gridCol>
                <a:gridCol w="3436011">
                  <a:extLst>
                    <a:ext uri="{9D8B030D-6E8A-4147-A177-3AD203B41FA5}">
                      <a16:colId xmlns:a16="http://schemas.microsoft.com/office/drawing/2014/main" val="2523268597"/>
                    </a:ext>
                  </a:extLst>
                </a:gridCol>
                <a:gridCol w="3436011">
                  <a:extLst>
                    <a:ext uri="{9D8B030D-6E8A-4147-A177-3AD203B41FA5}">
                      <a16:colId xmlns:a16="http://schemas.microsoft.com/office/drawing/2014/main" val="1930867020"/>
                    </a:ext>
                  </a:extLst>
                </a:gridCol>
              </a:tblGrid>
              <a:tr h="460326">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フュージョンチーム</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役割</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現状の役割分担の課題</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tc>
                  <a:txBody>
                    <a:bodyPr/>
                    <a:lstStyle/>
                    <a:p>
                      <a:r>
                        <a:rPr lang="ja-JP" altLang="en-US"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rPr>
                        <a:t>望ましい協業の状態</a:t>
                      </a:r>
                      <a:endParaRPr lang="fr-FR" sz="1400" b="1" dirty="0">
                        <a:solidFill>
                          <a:sysClr val="windowText" lastClr="000000"/>
                        </a:solidFill>
                        <a:latin typeface="游ゴシック" panose="020B0400000000000000" pitchFamily="50" charset="-128"/>
                        <a:ea typeface="游ゴシック" panose="020B0400000000000000" pitchFamily="50" charset="-128"/>
                        <a:cs typeface="Segoe UI Semibold" panose="020B0702040204020203" pitchFamily="34" charset="0"/>
                      </a:endParaRPr>
                    </a:p>
                  </a:txBody>
                  <a:tcPr marL="137160" marT="91440" marB="91440">
                    <a:solidFill>
                      <a:schemeClr val="tx1">
                        <a:lumMod val="25000"/>
                        <a:lumOff val="75000"/>
                      </a:schemeClr>
                    </a:solidFill>
                  </a:tcPr>
                </a:tc>
                <a:extLst>
                  <a:ext uri="{0D108BD9-81ED-4DB2-BD59-A6C34878D82A}">
                    <a16:rowId xmlns:a16="http://schemas.microsoft.com/office/drawing/2014/main" val="2114652995"/>
                  </a:ext>
                </a:extLst>
              </a:tr>
              <a:tr h="1010173">
                <a:tc>
                  <a:txBody>
                    <a:bodyPr/>
                    <a:lstStyle/>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市民開発者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（業務担当者）</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ローコードを武器に自分たちの業務をより良くする</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rowSpan="3">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extLst>
                  <a:ext uri="{0D108BD9-81ED-4DB2-BD59-A6C34878D82A}">
                    <a16:rowId xmlns:a16="http://schemas.microsoft.com/office/drawing/2014/main" val="2040227391"/>
                  </a:ext>
                </a:extLst>
              </a:tr>
              <a:tr h="1010173">
                <a:tc>
                  <a:txBody>
                    <a:bodyPr/>
                    <a:lstStyle/>
                    <a:p>
                      <a:pPr marL="0" lvl="1"/>
                      <a:r>
                        <a:rPr lang="ja-JP" altLang="en-US"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プロ開発者</a:t>
                      </a:r>
                      <a:endParaRPr lang="en-US" altLang="ja-JP" sz="14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コンポーネントの再利用共通化</a:t>
                      </a:r>
                      <a:endParaRPr lang="en-US" altLang="ja-JP"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en-US" sz="1200" noProof="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1290698205"/>
                  </a:ext>
                </a:extLst>
              </a:tr>
              <a:tr h="1010173">
                <a:tc>
                  <a:txBody>
                    <a:bodyPr/>
                    <a:lstStyle/>
                    <a:p>
                      <a:pPr marL="0" lvl="1"/>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管理者</a:t>
                      </a:r>
                      <a:endPar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p>
                      <a:pPr marL="0" lvl="1"/>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a:t>
                      </a:r>
                      <a:r>
                        <a:rPr lang="en-US" altLang="ja-JP"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IT</a:t>
                      </a:r>
                      <a:r>
                        <a:rPr lang="ja-JP" altLang="en-US"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部門）</a:t>
                      </a:r>
                      <a:endParaRPr lang="fr-FR" sz="14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365760" marT="91440" marB="91440"/>
                </a:tc>
                <a:tc>
                  <a:txBody>
                    <a:bodyPr/>
                    <a:lstStyle/>
                    <a:p>
                      <a:pPr marL="171450" indent="-171450">
                        <a:lnSpc>
                          <a:spcPct val="100000"/>
                        </a:lnSpc>
                        <a:spcBef>
                          <a:spcPts val="0"/>
                        </a:spcBef>
                        <a:spcAft>
                          <a:spcPts val="300"/>
                        </a:spcAft>
                        <a:buFont typeface="Arial" panose="020B0604020202020204" pitchFamily="34" charset="0"/>
                        <a:buChar char="•"/>
                      </a:pPr>
                      <a:r>
                        <a:rPr lang="ja-JP" altLang="en-US"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rPr>
                        <a:t>保守・運用・ガバナンス</a:t>
                      </a:r>
                      <a:endParaRPr lang="en-US" altLang="ja-JP"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tc>
                <a:tc vMerge="1">
                  <a:txBody>
                    <a:bodyPr/>
                    <a:lstStyle/>
                    <a:p>
                      <a:pPr marL="171450" indent="-171450">
                        <a:lnSpc>
                          <a:spcPct val="100000"/>
                        </a:lnSpc>
                        <a:spcBef>
                          <a:spcPts val="0"/>
                        </a:spcBef>
                        <a:spcAft>
                          <a:spcPts val="300"/>
                        </a:spcAft>
                        <a:buFont typeface="Arial" panose="020B0604020202020204" pitchFamily="34" charset="0"/>
                        <a:buChar char="•"/>
                      </a:pPr>
                      <a:endParaRPr lang="fr-FR" sz="1200" dirty="0">
                        <a:solidFill>
                          <a:sysClr val="windowText" lastClr="000000"/>
                        </a:solidFill>
                        <a:latin typeface="游ゴシック" panose="020B0400000000000000" pitchFamily="50" charset="-128"/>
                        <a:ea typeface="游ゴシック" panose="020B0400000000000000" pitchFamily="50" charset="-128"/>
                        <a:cs typeface="Segoe UI" panose="020B0502040204020203" pitchFamily="34" charset="0"/>
                      </a:endParaRPr>
                    </a:p>
                  </a:txBody>
                  <a:tcPr marL="137160" marT="91440" marB="91440" anchor="ctr"/>
                </a:tc>
                <a:tc vMerge="1">
                  <a:txBody>
                    <a:bodyPr/>
                    <a:lstStyle/>
                    <a:p>
                      <a:endParaRPr kumimoji="1" lang="ja-JP" altLang="en-US"/>
                    </a:p>
                  </a:txBody>
                  <a:tcPr/>
                </a:tc>
                <a:extLst>
                  <a:ext uri="{0D108BD9-81ED-4DB2-BD59-A6C34878D82A}">
                    <a16:rowId xmlns:a16="http://schemas.microsoft.com/office/drawing/2014/main" val="598624657"/>
                  </a:ext>
                </a:extLst>
              </a:tr>
            </a:tbl>
          </a:graphicData>
        </a:graphic>
      </p:graphicFrame>
      <p:sp>
        <p:nvSpPr>
          <p:cNvPr id="4" name="Rectangle 6">
            <a:extLst>
              <a:ext uri="{FF2B5EF4-FFF2-40B4-BE49-F238E27FC236}">
                <a16:creationId xmlns:a16="http://schemas.microsoft.com/office/drawing/2014/main" id="{9C55EF90-E165-4E40-8801-83F398C41615}"/>
              </a:ext>
            </a:extLst>
          </p:cNvPr>
          <p:cNvSpPr/>
          <p:nvPr/>
        </p:nvSpPr>
        <p:spPr>
          <a:xfrm>
            <a:off x="310450" y="697487"/>
            <a:ext cx="11308838" cy="1442919"/>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ビジネス要件を理解している市民開発者は、最小限のコーディングで迅速にソリューションを組み立てることができます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一方、ローコードでは満足できない、より複雑な状況が常に存在します。例えば、アプリと相互作用する既存システムやデータベースのコネクタがないケースや、データの一貫性を維持するために追加のビジネスロジックを構築する必要なケースもあります</a:t>
            </a: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このような問題に対処するには、フュージョンチームとして協力して、これらの解決策を生み出す必要があります</a:t>
            </a:r>
          </a:p>
          <a:p>
            <a:pPr marL="0" marR="0" lvl="1" indent="0" algn="l" defTabSz="914379" rtl="0" eaLnBrk="1" fontAlgn="auto" latinLnBrk="0" hangingPunct="1">
              <a:lnSpc>
                <a:spcPct val="100000"/>
              </a:lnSpc>
              <a:spcBef>
                <a:spcPts val="0"/>
              </a:spcBef>
              <a:spcAft>
                <a:spcPts val="333"/>
              </a:spcAft>
              <a:buClrTx/>
              <a:buSzTx/>
              <a:buFontTx/>
              <a:buNone/>
              <a:tabLst/>
              <a:defRPr/>
            </a:pPr>
            <a:endPar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endParaRPr>
          </a:p>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ここでは、フュージョンチーム</a:t>
            </a:r>
            <a:r>
              <a:rPr lang="ja-JP" altLang="en-US" sz="1200" dirty="0">
                <a:solidFill>
                  <a:srgbClr val="333333"/>
                </a:solidFill>
                <a:latin typeface="游ゴシック" panose="020B0400000000000000" pitchFamily="50" charset="-128"/>
                <a:ea typeface="游ゴシック" panose="020B0400000000000000" pitchFamily="50" charset="-128"/>
              </a:rPr>
              <a:t>の</a:t>
            </a:r>
            <a:r>
              <a:rPr lang="en-US" altLang="ja-JP" sz="1200" dirty="0">
                <a:solidFill>
                  <a:srgbClr val="333333"/>
                </a:solidFill>
                <a:latin typeface="游ゴシック" panose="020B0400000000000000" pitchFamily="50" charset="-128"/>
                <a:ea typeface="游ゴシック" panose="020B0400000000000000" pitchFamily="50" charset="-128"/>
              </a:rPr>
              <a:t>3</a:t>
            </a:r>
            <a:r>
              <a:rPr lang="ja-JP" altLang="en-US" sz="1200" dirty="0">
                <a:solidFill>
                  <a:srgbClr val="333333"/>
                </a:solidFill>
                <a:latin typeface="游ゴシック" panose="020B0400000000000000" pitchFamily="50" charset="-128"/>
                <a:ea typeface="游ゴシック" panose="020B0400000000000000" pitchFamily="50" charset="-128"/>
              </a:rPr>
              <a:t>つのプレイヤー</a:t>
            </a:r>
            <a:r>
              <a:rPr kumimoji="0" lang="ja-JP" altLang="en-US" sz="1200" b="0" i="0" u="none" strike="noStrike" kern="1200" cap="none" spc="0" normalizeH="0" baseline="0" noProof="0" dirty="0">
                <a:ln>
                  <a:noFill/>
                </a:ln>
                <a:solidFill>
                  <a:srgbClr val="333333"/>
                </a:solidFill>
                <a:effectLst/>
                <a:uLnTx/>
                <a:uFillTx/>
                <a:latin typeface="游ゴシック" panose="020B0400000000000000" pitchFamily="50" charset="-128"/>
                <a:ea typeface="游ゴシック" panose="020B0400000000000000" pitchFamily="50" charset="-128"/>
                <a:cs typeface="+mn-cs"/>
              </a:rPr>
              <a:t>と役割を認識し、現状の役割分担の課題と望ましい協業の状態をディスカッションしてください。</a:t>
            </a:r>
            <a:endParaRPr kumimoji="0" lang="en-US" sz="1200" b="0" i="0" u="none" strike="noStrike" kern="1200" cap="none" spc="0" normalizeH="0" baseline="0" noProof="0" dirty="0">
              <a:ln>
                <a:noFill/>
              </a:ln>
              <a:solidFill>
                <a:srgbClr val="191919"/>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60607E95-03B5-4515-8772-5CC065BEF1AE}"/>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⑤</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フュージョンチーム</a:t>
            </a:r>
          </a:p>
        </p:txBody>
      </p:sp>
    </p:spTree>
    <p:extLst>
      <p:ext uri="{BB962C8B-B14F-4D97-AF65-F5344CB8AC3E}">
        <p14:creationId xmlns:p14="http://schemas.microsoft.com/office/powerpoint/2010/main" val="343423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1253743"/>
          <a:ext cx="11109422" cy="4175630"/>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24821">
                <a:tc>
                  <a:txBody>
                    <a:bodyPr/>
                    <a:lstStyle/>
                    <a:p>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62482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4" name="Rectangle 6">
            <a:extLst>
              <a:ext uri="{FF2B5EF4-FFF2-40B4-BE49-F238E27FC236}">
                <a16:creationId xmlns:a16="http://schemas.microsoft.com/office/drawing/2014/main" id="{D0432554-7F6A-4634-9274-2E207197C5D5}"/>
              </a:ext>
            </a:extLst>
          </p:cNvPr>
          <p:cNvSpPr/>
          <p:nvPr/>
        </p:nvSpPr>
        <p:spPr>
          <a:xfrm>
            <a:off x="310450" y="737463"/>
            <a:ext cx="11308838" cy="365701"/>
          </a:xfrm>
          <a:prstGeom prst="rect">
            <a:avLst/>
          </a:prstGeom>
        </p:spPr>
        <p:txBody>
          <a:bodyPr wrap="square" lIns="90000" tIns="89642" rIns="90000" bIns="89642" anchor="t">
            <a:spAutoFit/>
          </a:bodyPr>
          <a:lstStyle/>
          <a:p>
            <a:pPr marL="0" marR="0" lvl="1" indent="0" algn="l"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どのような抵抗意見が出され、その際のコミュニケーションアイディアを話し合ってください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83465"/>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⑥</a:t>
            </a: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 抵抗勢力に対するコミュニケーション</a:t>
            </a:r>
          </a:p>
        </p:txBody>
      </p:sp>
    </p:spTree>
    <p:extLst>
      <p:ext uri="{BB962C8B-B14F-4D97-AF65-F5344CB8AC3E}">
        <p14:creationId xmlns:p14="http://schemas.microsoft.com/office/powerpoint/2010/main" val="3933738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83F6A13-CE09-432E-847B-81F02D8BEF29}"/>
              </a:ext>
            </a:extLst>
          </p:cNvPr>
          <p:cNvGraphicFramePr>
            <a:graphicFrameLocks noGrp="1"/>
          </p:cNvGraphicFramePr>
          <p:nvPr/>
        </p:nvGraphicFramePr>
        <p:xfrm>
          <a:off x="310450" y="880647"/>
          <a:ext cx="11109422" cy="4928235"/>
        </p:xfrm>
        <a:graphic>
          <a:graphicData uri="http://schemas.openxmlformats.org/drawingml/2006/table">
            <a:tbl>
              <a:tblPr firstRow="1" bandRow="1">
                <a:tableStyleId>{5940675A-B579-460E-94D1-54222C63F5DA}</a:tableStyleId>
              </a:tblPr>
              <a:tblGrid>
                <a:gridCol w="4168657">
                  <a:extLst>
                    <a:ext uri="{9D8B030D-6E8A-4147-A177-3AD203B41FA5}">
                      <a16:colId xmlns:a16="http://schemas.microsoft.com/office/drawing/2014/main" val="3589751622"/>
                    </a:ext>
                  </a:extLst>
                </a:gridCol>
                <a:gridCol w="6940765">
                  <a:extLst>
                    <a:ext uri="{9D8B030D-6E8A-4147-A177-3AD203B41FA5}">
                      <a16:colId xmlns:a16="http://schemas.microsoft.com/office/drawing/2014/main" val="1953258254"/>
                    </a:ext>
                  </a:extLst>
                </a:gridCol>
              </a:tblGrid>
              <a:tr h="426704">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抵抗意見</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dirty="0">
                          <a:solidFill>
                            <a:sysClr val="windowText" lastClr="000000"/>
                          </a:solidFill>
                          <a:latin typeface="游ゴシック" panose="020B0400000000000000" pitchFamily="50" charset="-128"/>
                          <a:ea typeface="游ゴシック" panose="020B0400000000000000" pitchFamily="50" charset="-128"/>
                        </a:rPr>
                        <a:t>コミュニケーション方法</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648761">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IT</a:t>
                      </a:r>
                      <a:r>
                        <a:rPr lang="ja-JP" altLang="en-US" sz="1400" b="0" dirty="0">
                          <a:solidFill>
                            <a:schemeClr val="tx1"/>
                          </a:solidFill>
                          <a:latin typeface="游ゴシック" panose="020B0400000000000000" pitchFamily="50" charset="-128"/>
                          <a:ea typeface="游ゴシック" panose="020B0400000000000000" pitchFamily="50" charset="-128"/>
                        </a:rPr>
                        <a:t>部門、情報セキュリティ部門は、誰もが開発者になると、データの損失を恐れる</a:t>
                      </a:r>
                      <a:endParaRPr lang="en-GB" sz="1400" b="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の管理ホワイトペーパーを参照</a:t>
                      </a:r>
                      <a:b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br>
                      <a:r>
                        <a:rPr lang="en-US" sz="1400" b="0" dirty="0">
                          <a:solidFill>
                            <a:schemeClr val="tx2"/>
                          </a:solidFill>
                          <a:latin typeface="游ゴシック" panose="020B0400000000000000" pitchFamily="50" charset="-128"/>
                          <a:ea typeface="游ゴシック" panose="020B0400000000000000" pitchFamily="50" charset="-128"/>
                          <a:hlinkClick r:id="rId3">
                            <a:extLst>
                              <a:ext uri="{A12FA001-AC4F-418D-AE19-62706E023703}">
                                <ahyp:hlinkClr xmlns:ahyp="http://schemas.microsoft.com/office/drawing/2018/hyperlinkcolor" val="tx"/>
                              </a:ext>
                            </a:extLst>
                          </a:hlinkClick>
                        </a:rPr>
                        <a:t>Power Apps and Automate Admin Whitepaper</a:t>
                      </a:r>
                      <a:endParaRPr lang="en-US" sz="1400" b="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2491471692"/>
                  </a:ext>
                </a:extLst>
              </a:tr>
              <a:tr h="68825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は開発ツールではないと認識されている（</a:t>
                      </a:r>
                      <a:r>
                        <a:rPr lang="en-US" altLang="ja-JP" sz="1400" dirty="0">
                          <a:solidFill>
                            <a:schemeClr val="tx1"/>
                          </a:solidFill>
                          <a:latin typeface="游ゴシック" panose="020B0400000000000000" pitchFamily="50" charset="-128"/>
                          <a:ea typeface="游ゴシック" panose="020B0400000000000000" pitchFamily="50" charset="-128"/>
                        </a:rPr>
                        <a:t>PoC</a:t>
                      </a:r>
                      <a:r>
                        <a:rPr lang="ja-JP" altLang="en-US" sz="1400" dirty="0">
                          <a:solidFill>
                            <a:schemeClr val="tx1"/>
                          </a:solidFill>
                          <a:latin typeface="游ゴシック" panose="020B0400000000000000" pitchFamily="50" charset="-128"/>
                          <a:ea typeface="游ゴシック" panose="020B0400000000000000" pitchFamily="50" charset="-128"/>
                        </a:rPr>
                        <a:t>やデモだけのもの）</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tc>
                  <a:txBody>
                    <a:bodyPr/>
                    <a:lstStyle/>
                    <a:p>
                      <a:r>
                        <a:rPr lang="en-US" altLang="ja-JP" sz="1400" b="0" dirty="0">
                          <a:solidFill>
                            <a:schemeClr val="tx1"/>
                          </a:solidFill>
                          <a:latin typeface="游ゴシック" panose="020B0400000000000000" pitchFamily="50" charset="-128"/>
                          <a:ea typeface="游ゴシック" panose="020B0400000000000000" pitchFamily="50" charset="-128"/>
                        </a:rPr>
                        <a:t>Power Platform</a:t>
                      </a:r>
                      <a:r>
                        <a:rPr lang="ja-JP" altLang="en-US" sz="1400" b="0" dirty="0">
                          <a:solidFill>
                            <a:schemeClr val="tx1"/>
                          </a:solidFill>
                          <a:latin typeface="游ゴシック" panose="020B0400000000000000" pitchFamily="50" charset="-128"/>
                          <a:ea typeface="游ゴシック" panose="020B0400000000000000" pitchFamily="50" charset="-128"/>
                        </a:rPr>
                        <a:t>がミッションクリティカルなソリューションに活用されている事例を紹介する</a:t>
                      </a:r>
                      <a:b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br>
                      <a:r>
                        <a:rPr lang="en-GB" sz="1400" dirty="0">
                          <a:solidFill>
                            <a:schemeClr val="tx2"/>
                          </a:solidFill>
                          <a:latin typeface="游ゴシック" panose="020B0400000000000000" pitchFamily="50" charset="-128"/>
                          <a:ea typeface="游ゴシック" panose="020B0400000000000000" pitchFamily="50" charset="-128"/>
                          <a:hlinkClick r:id="rId4">
                            <a:extLst>
                              <a:ext uri="{A12FA001-AC4F-418D-AE19-62706E023703}">
                                <ahyp:hlinkClr xmlns:ahyp="http://schemas.microsoft.com/office/drawing/2018/hyperlinkcolor" val="tx"/>
                              </a:ext>
                            </a:extLst>
                          </a:hlinkClick>
                        </a:rPr>
                        <a:t>Power Platform Customer Stories</a:t>
                      </a:r>
                      <a:endParaRPr lang="en-GB" sz="1400" i="0" dirty="0">
                        <a:solidFill>
                          <a:schemeClr val="tx2"/>
                        </a:solidFill>
                        <a:highlight>
                          <a:srgbClr val="FFFF00"/>
                        </a:highlight>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49618933"/>
                  </a:ext>
                </a:extLst>
              </a:tr>
              <a:tr h="37849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プロ開発者は、他の人が開発者になった場合、自分の仕事の安定性を心配している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dirty="0">
                          <a:solidFill>
                            <a:schemeClr val="tx1"/>
                          </a:solidFill>
                          <a:latin typeface="游ゴシック" panose="020B0400000000000000" pitchFamily="50" charset="-128"/>
                          <a:ea typeface="游ゴシック" panose="020B0400000000000000" pitchFamily="50" charset="-128"/>
                        </a:rPr>
                        <a:t>プロ開発者は、</a:t>
                      </a:r>
                      <a:r>
                        <a:rPr lang="en-US" altLang="ja-JP" sz="1400" b="0" dirty="0">
                          <a:solidFill>
                            <a:schemeClr val="tx1"/>
                          </a:solidFill>
                          <a:latin typeface="游ゴシック" panose="020B0400000000000000" pitchFamily="50" charset="-128"/>
                          <a:ea typeface="游ゴシック" panose="020B0400000000000000" pitchFamily="50" charset="-128"/>
                        </a:rPr>
                        <a:t>API</a:t>
                      </a:r>
                      <a:r>
                        <a:rPr lang="ja-JP" altLang="en-US" sz="1400" b="0" dirty="0">
                          <a:solidFill>
                            <a:schemeClr val="tx1"/>
                          </a:solidFill>
                          <a:latin typeface="游ゴシック" panose="020B0400000000000000" pitchFamily="50" charset="-128"/>
                          <a:ea typeface="游ゴシック" panose="020B0400000000000000" pitchFamily="50" charset="-128"/>
                        </a:rPr>
                        <a:t>や</a:t>
                      </a:r>
                      <a:r>
                        <a:rPr lang="en-US" altLang="ja-JP" sz="1400" b="0" dirty="0">
                          <a:solidFill>
                            <a:schemeClr val="tx1"/>
                          </a:solidFill>
                          <a:latin typeface="游ゴシック" panose="020B0400000000000000" pitchFamily="50" charset="-128"/>
                          <a:ea typeface="游ゴシック" panose="020B0400000000000000" pitchFamily="50" charset="-128"/>
                        </a:rPr>
                        <a:t>Power Apps component framework (PCF</a:t>
                      </a:r>
                      <a:r>
                        <a:rPr lang="ja-JP" altLang="en-US" sz="1400" b="0" dirty="0">
                          <a:solidFill>
                            <a:schemeClr val="tx1"/>
                          </a:solidFill>
                          <a:latin typeface="游ゴシック" panose="020B0400000000000000" pitchFamily="50" charset="-128"/>
                          <a:ea typeface="游ゴシック" panose="020B0400000000000000" pitchFamily="50" charset="-128"/>
                        </a:rPr>
                        <a:t>）の作成など、ローコード開発者に付加価値を与えることができる</a:t>
                      </a:r>
                      <a:endPar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5">
                            <a:extLst>
                              <a:ext uri="{A12FA001-AC4F-418D-AE19-62706E023703}">
                                <ahyp:hlinkClr xmlns:ahyp="http://schemas.microsoft.com/office/drawing/2018/hyperlinkcolor" val="tx"/>
                              </a:ext>
                            </a:extLst>
                          </a:hlinkClick>
                        </a:rPr>
                        <a:t>Fusion Development Approach</a:t>
                      </a:r>
                      <a:endParaRPr lang="en-GB" altLang="ja-JP"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465942097"/>
                  </a:ext>
                </a:extLst>
              </a:tr>
              <a:tr h="80477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altLang="ja-JP" sz="1400" dirty="0">
                          <a:solidFill>
                            <a:schemeClr val="tx1"/>
                          </a:solidFill>
                          <a:latin typeface="游ゴシック" panose="020B0400000000000000" pitchFamily="50" charset="-128"/>
                          <a:ea typeface="游ゴシック" panose="020B0400000000000000" pitchFamily="50" charset="-128"/>
                        </a:rPr>
                        <a:t>Power Platform </a:t>
                      </a:r>
                      <a:r>
                        <a:rPr lang="ja-JP" altLang="en-US" sz="1400" dirty="0">
                          <a:solidFill>
                            <a:schemeClr val="tx1"/>
                          </a:solidFill>
                          <a:latin typeface="游ゴシック" panose="020B0400000000000000" pitchFamily="50" charset="-128"/>
                          <a:ea typeface="游ゴシック" panose="020B0400000000000000" pitchFamily="50" charset="-128"/>
                        </a:rPr>
                        <a:t>は開発者だけのものと思われている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b="0" kern="1200" dirty="0">
                          <a:solidFill>
                            <a:schemeClr val="tx1"/>
                          </a:solidFill>
                          <a:latin typeface="游ゴシック" panose="020B0400000000000000" pitchFamily="50" charset="-128"/>
                          <a:ea typeface="游ゴシック" panose="020B0400000000000000" pitchFamily="50" charset="-128"/>
                        </a:rPr>
                        <a:t>誰でも素早く簡単にアプリやフローを作成できる方法を紹介する</a:t>
                      </a:r>
                      <a:br>
                        <a:rPr lang="en-US" altLang="ja-JP" sz="1400" dirty="0">
                          <a:solidFill>
                            <a:schemeClr val="tx2"/>
                          </a:solidFill>
                          <a:latin typeface="游ゴシック" panose="020B0400000000000000" pitchFamily="50" charset="-128"/>
                          <a:ea typeface="游ゴシック" panose="020B0400000000000000" pitchFamily="50" charset="-128"/>
                        </a:rPr>
                      </a:br>
                      <a:r>
                        <a:rPr lang="en-GB" altLang="ja-JP" sz="1400" dirty="0">
                          <a:solidFill>
                            <a:schemeClr val="tx2"/>
                          </a:solidFill>
                          <a:latin typeface="游ゴシック" panose="020B0400000000000000" pitchFamily="50" charset="-128"/>
                          <a:ea typeface="游ゴシック" panose="020B0400000000000000" pitchFamily="50" charset="-128"/>
                          <a:hlinkClick r:id="rId6">
                            <a:extLst>
                              <a:ext uri="{A12FA001-AC4F-418D-AE19-62706E023703}">
                                <ahyp:hlinkClr xmlns:ahyp="http://schemas.microsoft.com/office/drawing/2018/hyperlinkcolor" val="tx"/>
                              </a:ext>
                            </a:extLst>
                          </a:hlinkClick>
                        </a:rPr>
                        <a:t>Create a canvas app in Power Apps</a:t>
                      </a:r>
                      <a:r>
                        <a:rPr lang="en-GB" altLang="ja-JP" sz="1400" dirty="0">
                          <a:solidFill>
                            <a:schemeClr val="tx2"/>
                          </a:solidFill>
                          <a:latin typeface="游ゴシック" panose="020B0400000000000000" pitchFamily="50" charset="-128"/>
                          <a:ea typeface="游ゴシック" panose="020B0400000000000000" pitchFamily="50" charset="-128"/>
                        </a:rPr>
                        <a:t> </a:t>
                      </a:r>
                      <a:endParaRPr lang="en-GB" altLang="ja-JP" sz="1400" dirty="0">
                        <a:solidFill>
                          <a:schemeClr val="tx1"/>
                        </a:solidFill>
                        <a:latin typeface="游ゴシック" panose="020B0400000000000000" pitchFamily="50" charset="-128"/>
                        <a:ea typeface="游ゴシック" panose="020B0400000000000000" pitchFamily="50" charset="-128"/>
                      </a:endParaRPr>
                    </a:p>
                    <a:p>
                      <a:r>
                        <a:rPr lang="en-GB" altLang="ja-JP" sz="1400" dirty="0">
                          <a:solidFill>
                            <a:schemeClr val="tx2"/>
                          </a:solidFill>
                          <a:latin typeface="游ゴシック" panose="020B0400000000000000" pitchFamily="50" charset="-128"/>
                          <a:ea typeface="游ゴシック" panose="020B0400000000000000" pitchFamily="50" charset="-128"/>
                          <a:hlinkClick r:id="rId7">
                            <a:extLst>
                              <a:ext uri="{A12FA001-AC4F-418D-AE19-62706E023703}">
                                <ahyp:hlinkClr xmlns:ahyp="http://schemas.microsoft.com/office/drawing/2018/hyperlinkcolor" val="tx"/>
                              </a:ext>
                            </a:extLst>
                          </a:hlinkClick>
                        </a:rPr>
                        <a:t>Automate a business process with Power Automate</a:t>
                      </a:r>
                      <a:endParaRPr lang="en-GB" sz="140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1187082509"/>
                  </a:ext>
                </a:extLst>
              </a:tr>
              <a:tr h="468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十分なトレーニングやサポートが受けられるかどうか心配している</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社内でハンズオントレーニングや</a:t>
                      </a:r>
                      <a:r>
                        <a:rPr lang="en-US" altLang="ja-JP" sz="1400" dirty="0">
                          <a:solidFill>
                            <a:schemeClr val="tx1"/>
                          </a:solidFill>
                          <a:latin typeface="游ゴシック" panose="020B0400000000000000" pitchFamily="50" charset="-128"/>
                          <a:ea typeface="游ゴシック" panose="020B0400000000000000" pitchFamily="50" charset="-128"/>
                        </a:rPr>
                        <a:t>1</a:t>
                      </a:r>
                      <a:r>
                        <a:rPr lang="ja-JP" altLang="en-US" sz="1400" dirty="0">
                          <a:solidFill>
                            <a:schemeClr val="tx1"/>
                          </a:solidFill>
                          <a:latin typeface="游ゴシック" panose="020B0400000000000000" pitchFamily="50" charset="-128"/>
                          <a:ea typeface="游ゴシック" panose="020B0400000000000000" pitchFamily="50" charset="-128"/>
                        </a:rPr>
                        <a:t>日完結型のトレーニングを提供する。サポートに関しては、サポートサービスの運用方法とコンテンツの提供を記載</a:t>
                      </a:r>
                      <a:endParaRPr lang="en-GB" sz="1400" i="0" dirty="0">
                        <a:solidFill>
                          <a:schemeClr val="tx1"/>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148354352"/>
                  </a:ext>
                </a:extLst>
              </a:tr>
              <a:tr h="76037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ja-JP" altLang="en-US" sz="1400" b="0" kern="1200" dirty="0">
                          <a:solidFill>
                            <a:schemeClr val="tx1"/>
                          </a:solidFill>
                          <a:latin typeface="游ゴシック" panose="020B0400000000000000" pitchFamily="50" charset="-128"/>
                          <a:ea typeface="游ゴシック" panose="020B0400000000000000" pitchFamily="50" charset="-128"/>
                        </a:rPr>
                        <a:t>アプリケーションのアイディアが浮かばない（ツールの特定の理解）</a:t>
                      </a:r>
                      <a:endParaRPr lang="en-GB" sz="1400" b="0" i="0" kern="1200" dirty="0">
                        <a:solidFill>
                          <a:schemeClr val="tx1"/>
                        </a:solidFill>
                        <a:latin typeface="游ゴシック" panose="020B0400000000000000" pitchFamily="50" charset="-128"/>
                        <a:ea typeface="游ゴシック" panose="020B0400000000000000" pitchFamily="50" charset="-128"/>
                        <a:cs typeface="+mn-cs"/>
                      </a:endParaRPr>
                    </a:p>
                  </a:txBody>
                  <a:tcPr marL="182880" marR="137160" marT="34290" marB="34290" anchor="ctr"/>
                </a:tc>
                <a:tc>
                  <a:txBody>
                    <a:bodyPr/>
                    <a:lstStyle/>
                    <a:p>
                      <a:r>
                        <a:rPr lang="ja-JP" altLang="en-US" sz="1400" dirty="0">
                          <a:solidFill>
                            <a:schemeClr val="tx1"/>
                          </a:solidFill>
                          <a:latin typeface="游ゴシック" panose="020B0400000000000000" pitchFamily="50" charset="-128"/>
                          <a:ea typeface="游ゴシック" panose="020B0400000000000000" pitchFamily="50" charset="-128"/>
                        </a:rPr>
                        <a:t>実際のユースケースからインスピレーションを得る</a:t>
                      </a:r>
                      <a:endParaRPr lang="en-US" altLang="ja-JP" sz="1400" dirty="0">
                        <a:solidFill>
                          <a:schemeClr val="tx1"/>
                        </a:solidFill>
                        <a:latin typeface="游ゴシック" panose="020B0400000000000000" pitchFamily="50" charset="-128"/>
                        <a:ea typeface="游ゴシック" panose="020B0400000000000000" pitchFamily="50" charset="-128"/>
                      </a:endParaRPr>
                    </a:p>
                    <a:p>
                      <a:r>
                        <a:rPr lang="en-US" altLang="ja-JP" sz="1400" b="0" dirty="0">
                          <a:solidFill>
                            <a:schemeClr val="tx2"/>
                          </a:solidFill>
                          <a:latin typeface="游ゴシック" panose="020B0400000000000000" pitchFamily="50" charset="-128"/>
                          <a:ea typeface="游ゴシック" panose="020B0400000000000000" pitchFamily="50" charset="-128"/>
                          <a:hlinkClick r:id="rId8">
                            <a:extLst>
                              <a:ext uri="{A12FA001-AC4F-418D-AE19-62706E023703}">
                                <ahyp:hlinkClr xmlns:ahyp="http://schemas.microsoft.com/office/drawing/2018/hyperlinkcolor" val="tx"/>
                              </a:ext>
                            </a:extLst>
                          </a:hlinkClick>
                        </a:rPr>
                        <a:t>Get inspired by real-world use cases</a:t>
                      </a:r>
                      <a:endParaRPr lang="en-US" altLang="ja-JP" sz="1400" b="0" dirty="0">
                        <a:solidFill>
                          <a:schemeClr val="tx2"/>
                        </a:solidFill>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400" kern="1200" dirty="0">
                          <a:solidFill>
                            <a:schemeClr val="tx1"/>
                          </a:solidFill>
                          <a:latin typeface="游ゴシック" panose="020B0400000000000000" pitchFamily="50" charset="-128"/>
                          <a:ea typeface="游ゴシック" panose="020B0400000000000000" pitchFamily="50" charset="-128"/>
                        </a:rPr>
                        <a:t>更に、アイディアソンやハッカソンを開催し、ニーズや問題を発見する。実際に作られたアプリのアイディアを見せることでさらなるアイディアが生み出される</a:t>
                      </a:r>
                      <a:br>
                        <a:rPr lang="en-US" altLang="ja-JP" sz="1400" dirty="0">
                          <a:solidFill>
                            <a:schemeClr val="tx2"/>
                          </a:solidFill>
                          <a:latin typeface="游ゴシック" panose="020B0400000000000000" pitchFamily="50" charset="-128"/>
                          <a:ea typeface="游ゴシック" panose="020B0400000000000000" pitchFamily="50" charset="-128"/>
                        </a:rPr>
                      </a:br>
                      <a:r>
                        <a:rPr lang="en-US" altLang="ja-JP" sz="1400" b="0" dirty="0">
                          <a:solidFill>
                            <a:schemeClr val="tx2"/>
                          </a:solidFill>
                          <a:latin typeface="游ゴシック" panose="020B0400000000000000" pitchFamily="50" charset="-128"/>
                          <a:ea typeface="游ゴシック" panose="020B0400000000000000" pitchFamily="50" charset="-128"/>
                          <a:hlinkClick r:id="rId9">
                            <a:extLst>
                              <a:ext uri="{A12FA001-AC4F-418D-AE19-62706E023703}">
                                <ahyp:hlinkClr xmlns:ahyp="http://schemas.microsoft.com/office/drawing/2018/hyperlinkcolor" val="tx"/>
                              </a:ext>
                            </a:extLst>
                          </a:hlinkClick>
                        </a:rPr>
                        <a:t>Organize a hackathon </a:t>
                      </a:r>
                      <a:endParaRPr lang="en-US" altLang="ja-JP" sz="1400" b="0" i="0" dirty="0">
                        <a:solidFill>
                          <a:schemeClr val="tx2"/>
                        </a:solidFill>
                        <a:latin typeface="游ゴシック" panose="020B0400000000000000" pitchFamily="50" charset="-128"/>
                        <a:ea typeface="游ゴシック" panose="020B0400000000000000" pitchFamily="50" charset="-128"/>
                      </a:endParaRPr>
                    </a:p>
                  </a:txBody>
                  <a:tcPr marL="182880" marR="137160" marT="34290" marB="34290" anchor="ctr"/>
                </a:tc>
                <a:extLst>
                  <a:ext uri="{0D108BD9-81ED-4DB2-BD59-A6C34878D82A}">
                    <a16:rowId xmlns:a16="http://schemas.microsoft.com/office/drawing/2014/main" val="3624224771"/>
                  </a:ext>
                </a:extLst>
              </a:tr>
            </a:tbl>
          </a:graphicData>
        </a:graphic>
      </p:graphicFrame>
      <p:sp>
        <p:nvSpPr>
          <p:cNvPr id="5" name="Title 1">
            <a:extLst>
              <a:ext uri="{FF2B5EF4-FFF2-40B4-BE49-F238E27FC236}">
                <a16:creationId xmlns:a16="http://schemas.microsoft.com/office/drawing/2014/main" id="{C6D4033B-187B-42D3-863A-A3DA0C4EA0A6}"/>
              </a:ext>
            </a:extLst>
          </p:cNvPr>
          <p:cNvSpPr txBox="1">
            <a:spLocks/>
          </p:cNvSpPr>
          <p:nvPr/>
        </p:nvSpPr>
        <p:spPr>
          <a:xfrm>
            <a:off x="310450" y="192892"/>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参考例：抵抗勢力に対するコミュニケーション</a:t>
            </a:r>
          </a:p>
        </p:txBody>
      </p:sp>
    </p:spTree>
    <p:extLst>
      <p:ext uri="{BB962C8B-B14F-4D97-AF65-F5344CB8AC3E}">
        <p14:creationId xmlns:p14="http://schemas.microsoft.com/office/powerpoint/2010/main" val="146642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7">
            <a:extLst>
              <a:ext uri="{FF2B5EF4-FFF2-40B4-BE49-F238E27FC236}">
                <a16:creationId xmlns:a16="http://schemas.microsoft.com/office/drawing/2014/main" id="{6FC0ABFC-E480-410A-B698-3EFF29D9EBE8}"/>
              </a:ext>
            </a:extLst>
          </p:cNvPr>
          <p:cNvGraphicFramePr>
            <a:graphicFrameLocks noGrp="1"/>
          </p:cNvGraphicFramePr>
          <p:nvPr>
            <p:extLst>
              <p:ext uri="{D42A27DB-BD31-4B8C-83A1-F6EECF244321}">
                <p14:modId xmlns:p14="http://schemas.microsoft.com/office/powerpoint/2010/main" val="3939009999"/>
              </p:ext>
            </p:extLst>
          </p:nvPr>
        </p:nvGraphicFramePr>
        <p:xfrm>
          <a:off x="338729" y="756319"/>
          <a:ext cx="11011147" cy="5761633"/>
        </p:xfrm>
        <a:graphic>
          <a:graphicData uri="http://schemas.openxmlformats.org/drawingml/2006/table">
            <a:tbl>
              <a:tblPr firstRow="1" firstCol="1" bandRow="1">
                <a:tableStyleId>{5940675A-B579-460E-94D1-54222C63F5DA}</a:tableStyleId>
              </a:tblPr>
              <a:tblGrid>
                <a:gridCol w="1573021">
                  <a:extLst>
                    <a:ext uri="{9D8B030D-6E8A-4147-A177-3AD203B41FA5}">
                      <a16:colId xmlns:a16="http://schemas.microsoft.com/office/drawing/2014/main" val="690375846"/>
                    </a:ext>
                  </a:extLst>
                </a:gridCol>
                <a:gridCol w="1573021">
                  <a:extLst>
                    <a:ext uri="{9D8B030D-6E8A-4147-A177-3AD203B41FA5}">
                      <a16:colId xmlns:a16="http://schemas.microsoft.com/office/drawing/2014/main" val="370522775"/>
                    </a:ext>
                  </a:extLst>
                </a:gridCol>
                <a:gridCol w="1573021">
                  <a:extLst>
                    <a:ext uri="{9D8B030D-6E8A-4147-A177-3AD203B41FA5}">
                      <a16:colId xmlns:a16="http://schemas.microsoft.com/office/drawing/2014/main" val="2948598737"/>
                    </a:ext>
                  </a:extLst>
                </a:gridCol>
                <a:gridCol w="1573021">
                  <a:extLst>
                    <a:ext uri="{9D8B030D-6E8A-4147-A177-3AD203B41FA5}">
                      <a16:colId xmlns:a16="http://schemas.microsoft.com/office/drawing/2014/main" val="4124272412"/>
                    </a:ext>
                  </a:extLst>
                </a:gridCol>
                <a:gridCol w="1573021">
                  <a:extLst>
                    <a:ext uri="{9D8B030D-6E8A-4147-A177-3AD203B41FA5}">
                      <a16:colId xmlns:a16="http://schemas.microsoft.com/office/drawing/2014/main" val="3464775998"/>
                    </a:ext>
                  </a:extLst>
                </a:gridCol>
                <a:gridCol w="1573021">
                  <a:extLst>
                    <a:ext uri="{9D8B030D-6E8A-4147-A177-3AD203B41FA5}">
                      <a16:colId xmlns:a16="http://schemas.microsoft.com/office/drawing/2014/main" val="3970730260"/>
                    </a:ext>
                  </a:extLst>
                </a:gridCol>
                <a:gridCol w="1573021">
                  <a:extLst>
                    <a:ext uri="{9D8B030D-6E8A-4147-A177-3AD203B41FA5}">
                      <a16:colId xmlns:a16="http://schemas.microsoft.com/office/drawing/2014/main" val="3879815491"/>
                    </a:ext>
                  </a:extLst>
                </a:gridCol>
              </a:tblGrid>
              <a:tr h="324660">
                <a:tc>
                  <a:txBody>
                    <a:bodyPr/>
                    <a:lstStyle/>
                    <a:p>
                      <a:pPr algn="l">
                        <a:lnSpc>
                          <a:spcPct val="100000"/>
                        </a:lnSpc>
                      </a:pP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初期段階</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0" marT="17928" marB="17928">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200</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管理された状態</a:t>
                      </a:r>
                      <a:endPar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300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制度化された状態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400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制御できる状態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レベル</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500</a:t>
                      </a:r>
                    </a:p>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最適化している状態</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tc>
                  <a:txBody>
                    <a:bodyPr/>
                    <a:lstStyle/>
                    <a:p>
                      <a:pPr algn="l">
                        <a:lnSpc>
                          <a:spcPct val="100000"/>
                        </a:lnSpc>
                      </a:pP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現状（</a:t>
                      </a:r>
                      <a:r>
                        <a:rPr lang="en-US" altLang="ja-JP" sz="900" b="1" kern="1200" dirty="0">
                          <a:ln w="3175">
                            <a:noFill/>
                          </a:ln>
                          <a:solidFill>
                            <a:sysClr val="windowText" lastClr="000000"/>
                          </a:solidFill>
                          <a:latin typeface="游ゴシック" panose="020B0400000000000000" pitchFamily="50" charset="-128"/>
                          <a:ea typeface="游ゴシック" panose="020B0400000000000000" pitchFamily="50" charset="-128"/>
                        </a:rPr>
                        <a:t>As-Is)</a:t>
                      </a:r>
                      <a:r>
                        <a:rPr lang="ja-JP" altLang="en-US" sz="900" b="1" kern="1200" dirty="0">
                          <a:ln w="3175">
                            <a:noFill/>
                          </a:ln>
                          <a:solidFill>
                            <a:sysClr val="windowText" lastClr="000000"/>
                          </a:solidFill>
                          <a:latin typeface="游ゴシック" panose="020B0400000000000000" pitchFamily="50" charset="-128"/>
                          <a:ea typeface="游ゴシック" panose="020B0400000000000000" pitchFamily="50" charset="-128"/>
                        </a:rPr>
                        <a:t>の取り組みを記載してください</a:t>
                      </a:r>
                      <a:endParaRPr lang="en-US" sz="9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solidFill>
                      <a:schemeClr val="bg2">
                        <a:lumMod val="75000"/>
                      </a:schemeClr>
                    </a:solidFill>
                  </a:tcPr>
                </a:tc>
                <a:extLst>
                  <a:ext uri="{0D108BD9-81ED-4DB2-BD59-A6C34878D82A}">
                    <a16:rowId xmlns:a16="http://schemas.microsoft.com/office/drawing/2014/main" val="2642787202"/>
                  </a:ext>
                </a:extLst>
              </a:tr>
              <a:tr h="543657">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①ビジョンと戦略</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戦略の未定義</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部門と業務部門の共通のビジョン</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で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の役割が定義されている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Center of Excellence</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チームが確立されている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組織のアーキテクチャ像に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も含まれる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algn="l" defTabSz="932559" rtl="0" eaLnBrk="1" latinLnBrk="0" hangingPunct="1">
                        <a:lnSpc>
                          <a:spcPct val="100000"/>
                        </a:lnSpc>
                      </a:pPr>
                      <a:endParaRPr lang="en-US" sz="9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1"/>
                  </a:ext>
                </a:extLst>
              </a:tr>
              <a:tr h="80345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②ビジネス価値</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目標が明確化されていない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利用シーンなどは特定されているものの、レビューされていない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ビジネスにおける課題が事前に定量化されており、プロジェクト開始前と終了時に比較されている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指標が明確に定義・定量化され、目標に対して比較されており、業務効率化に向けての予測、管理、改善が適切に行われている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高度なレポートとダッシュボードにより、適切な判断を行い、価値の評価を行っている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2"/>
                  </a:ext>
                </a:extLst>
              </a:tr>
              <a:tr h="933359">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③ガバナンスと運用保守の自動化</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データ損失ポリシーを設定していない</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作成者が自分たちで保守している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や業務部門で保守のルールが明確化されておらず不明</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既定の環境は</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DLP</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設定で制御されている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rPr>
                        <a:t>アプリの利用・活用状況を把握</a:t>
                      </a:r>
                      <a:endParaRPr lang="en-US" altLang="ja-JP" sz="900" b="0" u="none"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サポートレベルが明確に定義されている（</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部門がサポート、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IT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部門がチケットベースでサポート、作成者がサポート）</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u="none"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センターオブエクセレンス </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en-US" altLang="ja-JP" sz="900" b="0" kern="1200" dirty="0" err="1">
                          <a:solidFill>
                            <a:schemeClr val="tx1"/>
                          </a:solidFill>
                          <a:effectLst/>
                          <a:latin typeface="游ゴシック" panose="020B0400000000000000" pitchFamily="50" charset="-128"/>
                          <a:ea typeface="游ゴシック" panose="020B0400000000000000" pitchFamily="50" charset="-128"/>
                          <a:cs typeface="+mn-cs"/>
                        </a:rPr>
                        <a:t>CoE</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スタートキット</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ガバナンスモジュールを利用し、コンプライアンスへの対応と、リソースのアーカイブを行っている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専任のサポートチームが存在</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アプリケーションライフサイクルが定義され集中管理されている</a:t>
                      </a: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管理業務が自動化され、タスクの自動割り当てや自動承認、複数段階承認が行われている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marR="0" lvl="0" indent="-171450" algn="l" defTabSz="932742" rtl="0" eaLnBrk="1" fontAlgn="base" latinLnBrk="0" hangingPunct="1">
                        <a:lnSpc>
                          <a:spcPct val="100000"/>
                        </a:lnSpc>
                        <a:spcBef>
                          <a:spcPts val="0"/>
                        </a:spcBef>
                        <a:spcAft>
                          <a:spcPts val="0"/>
                        </a:spcAft>
                        <a:buClrTx/>
                        <a:buSzTx/>
                        <a:buFont typeface="Arial" panose="020B0604020202020204" pitchFamily="34" charset="0"/>
                        <a:buChar char="•"/>
                        <a:tabLst/>
                        <a:defRP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各役割と責任が明確になっており、ソリューションの作成と運用方法が全員に理解されている</a:t>
                      </a: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アプリケーションライフサイクルはフージョンチーム単位で管理されている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0003"/>
                  </a:ext>
                </a:extLst>
              </a:tr>
              <a:tr h="8034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④市民開発者の育成</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一部の従業員がトレーニングを受けた</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一部の従業員はハッカソンに参加している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作成者が自部門や社内で広める活動を行う</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社内のチャンピオンコミュニティが存在する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トレーニング戦略が確立されている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チャンピオン向けのイベントが定期開催されている</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定期的なハッカソン</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作成者向け評価と表彰制度</a:t>
                      </a:r>
                      <a:endPar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endParaRPr>
                    </a:p>
                    <a:p>
                      <a:pPr marL="0" indent="0" algn="l" defTabSz="932742" rtl="0" eaLnBrk="1" fontAlgn="base" latinLnBrk="0" hangingPunct="1">
                        <a:buFont typeface="Arial" panose="020B0604020202020204" pitchFamily="34" charset="0"/>
                        <a:buNone/>
                      </a:pP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作成者にとっての社内キャリア育成になっている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1525268913"/>
                  </a:ext>
                </a:extLst>
              </a:tr>
              <a:tr h="673558">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⑤フュージョンチーム</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Power Platform </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がプロの開発者に利用されていない</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プロの開発者は高付加価値の利用シナリオで開発を試している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共通化されたコンポ</a:t>
                      </a: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a:t>
                      </a: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お念とやカスタムコネクタのライブラリーを市民開発者が利用できるようになっている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データモデルが共通化・標準化されることでデータの再利用を加速化させている</a:t>
                      </a: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rPr>
                        <a:t>新規のプロジェクトでは市民開発者・プロ開発者共通の開発戦略とゴールが確立されている</a:t>
                      </a: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2004875698"/>
                  </a:ext>
                </a:extLst>
              </a:tr>
              <a:tr h="821335">
                <a:tc>
                  <a:txBody>
                    <a:bodyPr/>
                    <a:lstStyle/>
                    <a:p>
                      <a:pPr marL="0" algn="l" defTabSz="932559" rtl="0" eaLnBrk="1" latinLnBrk="0" hangingPunct="1">
                        <a:lnSpc>
                          <a:spcPct val="100000"/>
                        </a:lnSpc>
                      </a:pPr>
                      <a:r>
                        <a:rPr lang="ja-JP" altLang="en-US" sz="900" b="1" kern="1200" dirty="0">
                          <a:solidFill>
                            <a:sysClr val="windowText" lastClr="000000"/>
                          </a:solidFill>
                          <a:latin typeface="游ゴシック" panose="020B0400000000000000" pitchFamily="50" charset="-128"/>
                          <a:ea typeface="游ゴシック" panose="020B0400000000000000" pitchFamily="50" charset="-128"/>
                        </a:rPr>
                        <a:t>⑥抵抗勢力に対するコミュニケーション</a:t>
                      </a:r>
                      <a:endParaRPr lang="en-US" sz="900" b="1"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solidFill>
                      <a:schemeClr val="bg2">
                        <a:lumMod val="75000"/>
                      </a:schemeClr>
                    </a:solidFill>
                  </a:tcPr>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indent="-171450" algn="l" defTabSz="932742" rtl="0" eaLnBrk="1" fontAlgn="base" latinLnBrk="0" hangingPunct="1">
                        <a:buFont typeface="Arial" panose="020B0604020202020204" pitchFamily="34" charset="0"/>
                        <a:buChar char="•"/>
                      </a:pPr>
                      <a:r>
                        <a:rPr lang="en-US" altLang="ja-JP" sz="900" b="0" kern="1200" dirty="0">
                          <a:solidFill>
                            <a:schemeClr val="tx1"/>
                          </a:solidFill>
                          <a:effectLst/>
                          <a:latin typeface="游ゴシック" panose="020B0400000000000000" pitchFamily="50" charset="-128"/>
                          <a:ea typeface="游ゴシック" panose="020B0400000000000000" pitchFamily="50" charset="-128"/>
                          <a:cs typeface="+mn-cs"/>
                        </a:rPr>
                        <a:t>n/a</a:t>
                      </a:r>
                      <a:endParaRPr lang="ja-JP" altLang="en-US" sz="900" b="0" kern="1200" dirty="0">
                        <a:solidFill>
                          <a:schemeClr val="tx1"/>
                        </a:solidFill>
                        <a:effectLst/>
                        <a:latin typeface="游ゴシック" panose="020B0400000000000000" pitchFamily="50" charset="-128"/>
                        <a:ea typeface="游ゴシック" panose="020B0400000000000000" pitchFamily="50" charset="-128"/>
                        <a:cs typeface="+mn-cs"/>
                      </a:endParaRPr>
                    </a:p>
                  </a:txBody>
                  <a:tcPr marL="42333" marR="42333" marT="12700" marB="12700"/>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tc>
                <a:extLst>
                  <a:ext uri="{0D108BD9-81ED-4DB2-BD59-A6C34878D82A}">
                    <a16:rowId xmlns:a16="http://schemas.microsoft.com/office/drawing/2014/main" val="3138324155"/>
                  </a:ext>
                </a:extLst>
              </a:tr>
            </a:tbl>
          </a:graphicData>
        </a:graphic>
      </p:graphicFrame>
      <p:sp>
        <p:nvSpPr>
          <p:cNvPr id="7" name="Title 1">
            <a:extLst>
              <a:ext uri="{FF2B5EF4-FFF2-40B4-BE49-F238E27FC236}">
                <a16:creationId xmlns:a16="http://schemas.microsoft.com/office/drawing/2014/main" id="{730DBE33-6A2E-4F06-A0F1-00B54DFDF1AF}"/>
              </a:ext>
            </a:extLst>
          </p:cNvPr>
          <p:cNvSpPr txBox="1">
            <a:spLocks/>
          </p:cNvSpPr>
          <p:nvPr/>
        </p:nvSpPr>
        <p:spPr>
          <a:xfrm>
            <a:off x="256713" y="202321"/>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⑦ 成熟度の評価</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Tree>
    <p:extLst>
      <p:ext uri="{BB962C8B-B14F-4D97-AF65-F5344CB8AC3E}">
        <p14:creationId xmlns:p14="http://schemas.microsoft.com/office/powerpoint/2010/main" val="2355486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7">
            <a:extLst>
              <a:ext uri="{FF2B5EF4-FFF2-40B4-BE49-F238E27FC236}">
                <a16:creationId xmlns:a16="http://schemas.microsoft.com/office/drawing/2014/main" id="{DE26D4BE-2576-41F7-809D-50C84D5AB57A}"/>
              </a:ext>
            </a:extLst>
          </p:cNvPr>
          <p:cNvGraphicFramePr>
            <a:graphicFrameLocks noGrp="1"/>
          </p:cNvGraphicFramePr>
          <p:nvPr>
            <p:extLst>
              <p:ext uri="{D42A27DB-BD31-4B8C-83A1-F6EECF244321}">
                <p14:modId xmlns:p14="http://schemas.microsoft.com/office/powerpoint/2010/main" val="1138699977"/>
              </p:ext>
            </p:extLst>
          </p:nvPr>
        </p:nvGraphicFramePr>
        <p:xfrm>
          <a:off x="541288" y="933929"/>
          <a:ext cx="11588773" cy="5096236"/>
        </p:xfrm>
        <a:graphic>
          <a:graphicData uri="http://schemas.openxmlformats.org/drawingml/2006/table">
            <a:tbl>
              <a:tblPr firstRow="1" bandRow="1">
                <a:tableStyleId>{5940675A-B579-460E-94D1-54222C63F5DA}</a:tableStyleId>
              </a:tblPr>
              <a:tblGrid>
                <a:gridCol w="2442528">
                  <a:extLst>
                    <a:ext uri="{9D8B030D-6E8A-4147-A177-3AD203B41FA5}">
                      <a16:colId xmlns:a16="http://schemas.microsoft.com/office/drawing/2014/main" val="3589751622"/>
                    </a:ext>
                  </a:extLst>
                </a:gridCol>
                <a:gridCol w="9146245">
                  <a:extLst>
                    <a:ext uri="{9D8B030D-6E8A-4147-A177-3AD203B41FA5}">
                      <a16:colId xmlns:a16="http://schemas.microsoft.com/office/drawing/2014/main" val="1953258254"/>
                    </a:ext>
                  </a:extLst>
                </a:gridCol>
              </a:tblGrid>
              <a:tr h="498597">
                <a:tc>
                  <a:txBody>
                    <a:bodyPr/>
                    <a:lstStyle/>
                    <a:p>
                      <a:r>
                        <a:rPr lang="ja-JP" altLang="en-US" sz="1300" b="1" i="0" dirty="0">
                          <a:solidFill>
                            <a:sysClr val="windowText" lastClr="000000"/>
                          </a:solidFill>
                          <a:latin typeface="游ゴシック" panose="020B0400000000000000" pitchFamily="50" charset="-128"/>
                          <a:ea typeface="游ゴシック" panose="020B0400000000000000" pitchFamily="50" charset="-128"/>
                        </a:rPr>
                        <a:t>レベル</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tc>
                  <a:txBody>
                    <a:bodyPr/>
                    <a:lstStyle/>
                    <a:p>
                      <a:r>
                        <a:rPr lang="ja-JP" altLang="en-US" sz="1300" b="1" i="0" dirty="0">
                          <a:solidFill>
                            <a:sysClr val="windowText" lastClr="000000"/>
                          </a:solidFill>
                          <a:latin typeface="游ゴシック" panose="020B0400000000000000" pitchFamily="50" charset="-128"/>
                          <a:ea typeface="游ゴシック" panose="020B0400000000000000" pitchFamily="50" charset="-128"/>
                        </a:rPr>
                        <a:t>説明</a:t>
                      </a:r>
                      <a:endParaRPr lang="en-GB" sz="1300" b="1" i="0" dirty="0">
                        <a:solidFill>
                          <a:sysClr val="windowText" lastClr="000000"/>
                        </a:solidFill>
                        <a:latin typeface="游ゴシック" panose="020B0400000000000000" pitchFamily="50" charset="-128"/>
                        <a:ea typeface="游ゴシック" panose="020B0400000000000000" pitchFamily="50" charset="-128"/>
                      </a:endParaRPr>
                    </a:p>
                  </a:txBody>
                  <a:tcPr marL="182880" marR="137160" marT="34290" marB="34290" anchor="ctr">
                    <a:solidFill>
                      <a:schemeClr val="tx1">
                        <a:lumMod val="25000"/>
                        <a:lumOff val="75000"/>
                      </a:schemeClr>
                    </a:solidFill>
                  </a:tcPr>
                </a:tc>
                <a:extLst>
                  <a:ext uri="{0D108BD9-81ED-4DB2-BD59-A6C34878D82A}">
                    <a16:rowId xmlns:a16="http://schemas.microsoft.com/office/drawing/2014/main" val="2966814053"/>
                  </a:ext>
                </a:extLst>
              </a:tr>
              <a:tr h="970519">
                <a:tc>
                  <a:txBody>
                    <a:bodyPr/>
                    <a:lstStyle/>
                    <a:p>
                      <a:r>
                        <a:rPr lang="ja-JP" altLang="en-US" sz="1100" dirty="0"/>
                        <a:t>レベル 100 – 初期段階</a:t>
                      </a:r>
                    </a:p>
                  </a:txBody>
                  <a:tcPr marL="182880" marR="137160" marT="34290" marB="34290" anchor="ct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dirty="0"/>
                        <a:t>初期段階では、組織にはPower Platformの成功または実験が断片的に開始されていますが、組織全体での採用と使用についての可視性はありません</a:t>
                      </a:r>
                      <a:endParaRPr lang="en-US" altLang="ja-JP" sz="1000" dirty="0"/>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dirty="0"/>
                        <a:t>組織は、Power Platform への戦略的投資の可能性を認識していますが、組織全体で実行するための明確な道筋はありません</a:t>
                      </a:r>
                      <a:endParaRPr lang="en-US" altLang="ja-JP" sz="1000" dirty="0"/>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dirty="0"/>
                        <a:t>全体的な戦略やガバナンスのアプローチはなく、アプリは主にデフォルト環境にあり、DLP（データ損失ポリシー）は導入されていません</a:t>
                      </a:r>
                      <a:endParaRPr lang="en-US" altLang="ja-JP" sz="1000" dirty="0"/>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dirty="0"/>
                        <a:t>アプリは主に単一のチームによって使用され、作成者が自らサポートしています</a:t>
                      </a:r>
                      <a:endParaRPr lang="en-US" altLang="ja-JP" sz="1000" dirty="0"/>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dirty="0"/>
                        <a:t>アプリは主に Excel と SharePoint をデータソースとして使用します </a:t>
                      </a:r>
                    </a:p>
                  </a:txBody>
                  <a:tcPr marL="182880" marR="137160" marT="34290" marB="34290" anchor="ctr"/>
                </a:tc>
                <a:extLst>
                  <a:ext uri="{0D108BD9-81ED-4DB2-BD59-A6C34878D82A}">
                    <a16:rowId xmlns:a16="http://schemas.microsoft.com/office/drawing/2014/main" val="2491471692"/>
                  </a:ext>
                </a:extLst>
              </a:tr>
              <a:tr h="7300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100" kern="1200" dirty="0">
                          <a:solidFill>
                            <a:schemeClr val="tx1"/>
                          </a:solidFill>
                          <a:latin typeface="+mn-lt"/>
                          <a:ea typeface="+mn-ea"/>
                          <a:cs typeface="+mn-cs"/>
                        </a:rPr>
                        <a:t>レベル </a:t>
                      </a:r>
                      <a:r>
                        <a:rPr lang="en-US" altLang="ja-JP" sz="1100" kern="1200" dirty="0">
                          <a:solidFill>
                            <a:schemeClr val="tx1"/>
                          </a:solidFill>
                          <a:latin typeface="+mn-lt"/>
                          <a:ea typeface="+mn-ea"/>
                          <a:cs typeface="+mn-cs"/>
                        </a:rPr>
                        <a:t>200 – </a:t>
                      </a:r>
                      <a:r>
                        <a:rPr lang="ja-JP" altLang="en-US" sz="1100" kern="1200" dirty="0">
                          <a:solidFill>
                            <a:schemeClr val="tx1"/>
                          </a:solidFill>
                          <a:latin typeface="+mn-lt"/>
                          <a:ea typeface="+mn-ea"/>
                          <a:cs typeface="+mn-cs"/>
                        </a:rPr>
                        <a:t>管理された状態</a:t>
                      </a:r>
                      <a:endParaRPr lang="en-GB" sz="1100" kern="1200" dirty="0">
                        <a:solidFill>
                          <a:schemeClr val="tx1"/>
                        </a:solidFill>
                        <a:latin typeface="+mn-lt"/>
                        <a:ea typeface="+mn-ea"/>
                        <a:cs typeface="+mn-cs"/>
                      </a:endParaRPr>
                    </a:p>
                  </a:txBody>
                  <a:tcPr marL="182880" marR="137160" marT="34290" marB="34290" anchor="ct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IT</a:t>
                      </a:r>
                      <a:r>
                        <a:rPr lang="ja-JP" altLang="en-US" sz="1000" kern="1200" dirty="0">
                          <a:solidFill>
                            <a:schemeClr val="tx1"/>
                          </a:solidFill>
                          <a:latin typeface="+mn-lt"/>
                          <a:ea typeface="+mn-ea"/>
                          <a:cs typeface="+mn-cs"/>
                        </a:rPr>
                        <a:t>部門または</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の管理チームなどによって実装された制御を通じて 、</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の展開を構造化しています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Center of Excellence </a:t>
                      </a:r>
                      <a:r>
                        <a:rPr lang="ja-JP" altLang="en-US" sz="10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スターターキット</a:t>
                      </a:r>
                      <a:r>
                        <a:rPr lang="ja-JP" altLang="en-US" sz="1000" kern="1200" dirty="0">
                          <a:solidFill>
                            <a:schemeClr val="tx1"/>
                          </a:solidFill>
                          <a:latin typeface="+mn-lt"/>
                          <a:ea typeface="+mn-ea"/>
                          <a:cs typeface="+mn-cs"/>
                        </a:rPr>
                        <a:t>は、</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の利用状況に関するテナント全体の可視性を提供し、組織で広く使用され始めているアプリケーションを制御しない場合でも、特定し、棚卸し始めるために展開されます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環境は必要に応じて使用されますが、場当たり的な方法で使用されます。たとえば、さまざまな本番環境やさまざまなデータ損失ポリシーが、一貫した戦略なしで作成される可能性があります</a:t>
                      </a:r>
                      <a:endParaRPr lang="en-GB" sz="1000" kern="1200" dirty="0">
                        <a:solidFill>
                          <a:schemeClr val="tx1"/>
                        </a:solidFill>
                        <a:latin typeface="+mn-lt"/>
                        <a:ea typeface="+mn-ea"/>
                        <a:cs typeface="+mn-cs"/>
                      </a:endParaRPr>
                    </a:p>
                  </a:txBody>
                  <a:tcPr marL="182880" marR="137160" marT="34290" marB="34290" anchor="ctr"/>
                </a:tc>
                <a:extLst>
                  <a:ext uri="{0D108BD9-81ED-4DB2-BD59-A6C34878D82A}">
                    <a16:rowId xmlns:a16="http://schemas.microsoft.com/office/drawing/2014/main" val="349618933"/>
                  </a:ext>
                </a:extLst>
              </a:tr>
              <a:tr h="7300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100" kern="1200" dirty="0">
                          <a:solidFill>
                            <a:schemeClr val="tx1"/>
                          </a:solidFill>
                          <a:latin typeface="+mn-lt"/>
                          <a:ea typeface="+mn-ea"/>
                          <a:cs typeface="+mn-cs"/>
                        </a:rPr>
                        <a:t>レベル </a:t>
                      </a:r>
                      <a:r>
                        <a:rPr lang="en-US" altLang="ja-JP" sz="1100" kern="1200" dirty="0">
                          <a:solidFill>
                            <a:schemeClr val="tx1"/>
                          </a:solidFill>
                          <a:latin typeface="+mn-lt"/>
                          <a:ea typeface="+mn-ea"/>
                          <a:cs typeface="+mn-cs"/>
                        </a:rPr>
                        <a:t>300 – </a:t>
                      </a:r>
                      <a:r>
                        <a:rPr lang="ja-JP" altLang="en-US" sz="1100" kern="1200" dirty="0">
                          <a:solidFill>
                            <a:schemeClr val="tx1"/>
                          </a:solidFill>
                          <a:latin typeface="+mn-lt"/>
                          <a:ea typeface="+mn-ea"/>
                          <a:cs typeface="+mn-cs"/>
                        </a:rPr>
                        <a:t>制度化された状態</a:t>
                      </a:r>
                      <a:endParaRPr lang="en-GB" sz="1100" kern="1200" dirty="0">
                        <a:solidFill>
                          <a:schemeClr val="tx1"/>
                        </a:solidFill>
                        <a:latin typeface="+mn-lt"/>
                        <a:ea typeface="+mn-ea"/>
                        <a:cs typeface="+mn-cs"/>
                      </a:endParaRPr>
                    </a:p>
                  </a:txBody>
                  <a:tcPr marL="182880" marR="137160" marT="34290" marB="34290" anchor="ct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を使用してデジタル変革を行うことで測定可能な成功を収めており、社内で </a:t>
                      </a:r>
                      <a:r>
                        <a:rPr lang="en-US" altLang="ja-JP" sz="1000" kern="1200" dirty="0">
                          <a:solidFill>
                            <a:schemeClr val="tx1"/>
                          </a:solidFill>
                          <a:latin typeface="+mn-lt"/>
                          <a:ea typeface="+mn-ea"/>
                          <a:cs typeface="+mn-cs"/>
                        </a:rPr>
                        <a:t>Power Platform Center of Excellence</a:t>
                      </a:r>
                      <a:r>
                        <a:rPr lang="ja-JP" altLang="en-US" sz="1000" kern="1200" dirty="0">
                          <a:solidFill>
                            <a:schemeClr val="tx1"/>
                          </a:solidFill>
                          <a:latin typeface="+mn-lt"/>
                          <a:ea typeface="+mn-ea"/>
                          <a:cs typeface="+mn-cs"/>
                        </a:rPr>
                        <a:t>チームが定義されています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Center of Excellence </a:t>
                      </a:r>
                      <a:r>
                        <a:rPr lang="ja-JP" altLang="en-US" sz="1000" kern="1200" dirty="0">
                          <a:solidFill>
                            <a:schemeClr val="tx1"/>
                          </a:solidFill>
                          <a:latin typeface="+mn-lt"/>
                          <a:ea typeface="+mn-ea"/>
                          <a:cs typeface="+mn-cs"/>
                        </a:rPr>
                        <a:t>チームは、これらのプロセスを自動化し、組織を標準的なアプローチを定義するよう取り組んでいます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環境とデータ損失ポリシーの要求は自動化され、ソリューションは環境間でアプリとフローを移動するために使用され、アプリ・フロー作成者は共通のコンポーネントを共有し始めています</a:t>
                      </a:r>
                      <a:endParaRPr lang="en-US" altLang="ja-JP" sz="1000" kern="1200" dirty="0">
                        <a:solidFill>
                          <a:schemeClr val="tx1"/>
                        </a:solidFill>
                        <a:latin typeface="+mn-lt"/>
                        <a:ea typeface="+mn-ea"/>
                        <a:cs typeface="+mn-cs"/>
                      </a:endParaRPr>
                    </a:p>
                  </a:txBody>
                  <a:tcPr marL="182880" marR="137160" marT="34290" marB="34290" anchor="ctr"/>
                </a:tc>
                <a:extLst>
                  <a:ext uri="{0D108BD9-81ED-4DB2-BD59-A6C34878D82A}">
                    <a16:rowId xmlns:a16="http://schemas.microsoft.com/office/drawing/2014/main" val="1465942097"/>
                  </a:ext>
                </a:extLst>
              </a:tr>
              <a:tr h="7305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100" kern="1200" dirty="0">
                          <a:solidFill>
                            <a:schemeClr val="tx1"/>
                          </a:solidFill>
                          <a:latin typeface="+mn-lt"/>
                          <a:ea typeface="+mn-ea"/>
                          <a:cs typeface="+mn-cs"/>
                        </a:rPr>
                        <a:t>レベル </a:t>
                      </a:r>
                      <a:r>
                        <a:rPr lang="en-US" altLang="ja-JP" sz="1100" kern="1200" dirty="0">
                          <a:solidFill>
                            <a:schemeClr val="tx1"/>
                          </a:solidFill>
                          <a:latin typeface="+mn-lt"/>
                          <a:ea typeface="+mn-ea"/>
                          <a:cs typeface="+mn-cs"/>
                        </a:rPr>
                        <a:t>400 – </a:t>
                      </a:r>
                      <a:r>
                        <a:rPr lang="ja-JP" altLang="en-US" sz="1100" kern="1200" dirty="0">
                          <a:solidFill>
                            <a:schemeClr val="tx1"/>
                          </a:solidFill>
                          <a:latin typeface="+mn-lt"/>
                          <a:ea typeface="+mn-ea"/>
                          <a:cs typeface="+mn-cs"/>
                        </a:rPr>
                        <a:t>制御できる状態</a:t>
                      </a:r>
                      <a:endParaRPr lang="en-GB" sz="1100" kern="1200" dirty="0">
                        <a:solidFill>
                          <a:schemeClr val="tx1"/>
                        </a:solidFill>
                        <a:latin typeface="+mn-lt"/>
                        <a:ea typeface="+mn-ea"/>
                        <a:cs typeface="+mn-cs"/>
                      </a:endParaRPr>
                    </a:p>
                  </a:txBody>
                  <a:tcPr marL="182880" marR="137160" marT="34290" marB="34290" anchor="ct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チャンピオン（アンバサダー）は、ベストプラクティスを社内で共有し、新しい作成者をトレーニングしたり、定期的にハッカソンを実施するためのチャネルを確立しています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Power Platform</a:t>
                      </a:r>
                      <a:r>
                        <a:rPr lang="ja-JP" altLang="en-US" sz="1000" kern="1200" dirty="0">
                          <a:solidFill>
                            <a:schemeClr val="tx1"/>
                          </a:solidFill>
                          <a:latin typeface="+mn-lt"/>
                          <a:ea typeface="+mn-ea"/>
                          <a:cs typeface="+mn-cs"/>
                        </a:rPr>
                        <a:t>の機能は、ビジネスを幅広く変革するために使用されており、エンタープライズクリティカルなアプリや統合に使用されています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を管理および監視するための標準的なプロセスがあり、</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の影響を測定および理解するために、ビジネス価値の評価が実施されます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標準のブランドテンプレートとコンポーネントが提供され、すべてのアプリ・フロー作成者が利用できます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プロセスは、大部分が自動化されており、 アプリ・フロー 作成者によって十分に理解されています</a:t>
                      </a:r>
                      <a:endParaRPr lang="en-US" altLang="ja-JP" sz="1000" kern="1200" dirty="0">
                        <a:solidFill>
                          <a:schemeClr val="tx1"/>
                        </a:solidFill>
                        <a:latin typeface="+mn-lt"/>
                        <a:ea typeface="+mn-ea"/>
                        <a:cs typeface="+mn-cs"/>
                      </a:endParaRPr>
                    </a:p>
                  </a:txBody>
                  <a:tcPr marL="182880" marR="137160" marT="34290" marB="34290" anchor="ctr"/>
                </a:tc>
                <a:extLst>
                  <a:ext uri="{0D108BD9-81ED-4DB2-BD59-A6C34878D82A}">
                    <a16:rowId xmlns:a16="http://schemas.microsoft.com/office/drawing/2014/main" val="1187082509"/>
                  </a:ext>
                </a:extLst>
              </a:tr>
              <a:tr h="73009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JP" altLang="en-US" sz="1100" kern="1200" dirty="0">
                          <a:solidFill>
                            <a:schemeClr val="tx1"/>
                          </a:solidFill>
                          <a:latin typeface="+mn-lt"/>
                          <a:ea typeface="+mn-ea"/>
                          <a:cs typeface="+mn-cs"/>
                        </a:rPr>
                        <a:t>レベル </a:t>
                      </a:r>
                      <a:r>
                        <a:rPr lang="en-US" altLang="ja-JP" sz="1100" kern="1200" dirty="0">
                          <a:solidFill>
                            <a:schemeClr val="tx1"/>
                          </a:solidFill>
                          <a:latin typeface="+mn-lt"/>
                          <a:ea typeface="+mn-ea"/>
                          <a:cs typeface="+mn-cs"/>
                        </a:rPr>
                        <a:t>500 – </a:t>
                      </a:r>
                      <a:r>
                        <a:rPr lang="ja-JP" altLang="en-US" sz="1100" kern="1200" dirty="0">
                          <a:solidFill>
                            <a:schemeClr val="tx1"/>
                          </a:solidFill>
                          <a:latin typeface="+mn-lt"/>
                          <a:ea typeface="+mn-ea"/>
                          <a:cs typeface="+mn-cs"/>
                        </a:rPr>
                        <a:t>最適化している状態</a:t>
                      </a:r>
                      <a:endParaRPr lang="en-GB" sz="1100" kern="1200" dirty="0">
                        <a:solidFill>
                          <a:schemeClr val="tx1"/>
                        </a:solidFill>
                        <a:latin typeface="+mn-lt"/>
                        <a:ea typeface="+mn-ea"/>
                        <a:cs typeface="+mn-cs"/>
                      </a:endParaRPr>
                    </a:p>
                  </a:txBody>
                  <a:tcPr marL="182880" marR="137160" marT="34290" marB="34290" anchor="ctr"/>
                </a:tc>
                <a:tc>
                  <a:txBody>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の機能がミッションクリティカルな機能を素早く提供できることを証明しています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標準化・自動化されたプロセスと確立された専門家のコミュニティにより、新しいデジタル化の機会を迅速に実装できます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フュージョンチーム（開発部門と業務部門の協働）により、</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内でレガシー機能と最新のクラウドアーキテクチャを簡単に組み合わせて使用できるようになり、既存のデータを幅広く利用でき、 自動化できるようになります</a:t>
                      </a:r>
                      <a:endParaRPr lang="en-US" altLang="ja-JP" sz="1000" kern="1200" dirty="0">
                        <a:solidFill>
                          <a:schemeClr val="tx1"/>
                        </a:solidFill>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000" kern="1200" dirty="0">
                          <a:solidFill>
                            <a:schemeClr val="tx1"/>
                          </a:solidFill>
                          <a:latin typeface="+mn-lt"/>
                          <a:ea typeface="+mn-ea"/>
                          <a:cs typeface="+mn-cs"/>
                        </a:rPr>
                        <a:t>この段階にある組織では、</a:t>
                      </a:r>
                      <a:r>
                        <a:rPr lang="en-US" altLang="ja-JP" sz="1000" kern="1200" dirty="0">
                          <a:solidFill>
                            <a:schemeClr val="tx1"/>
                          </a:solidFill>
                          <a:latin typeface="+mn-lt"/>
                          <a:ea typeface="+mn-ea"/>
                          <a:cs typeface="+mn-cs"/>
                        </a:rPr>
                        <a:t>Power Platform </a:t>
                      </a:r>
                      <a:r>
                        <a:rPr lang="ja-JP" altLang="en-US" sz="1000" kern="1200" dirty="0">
                          <a:solidFill>
                            <a:schemeClr val="tx1"/>
                          </a:solidFill>
                          <a:latin typeface="+mn-lt"/>
                          <a:ea typeface="+mn-ea"/>
                          <a:cs typeface="+mn-cs"/>
                        </a:rPr>
                        <a:t>は組織のデジタル変革戦略とエンタープライズアーキテクチャの重要な部分として機能しています</a:t>
                      </a:r>
                      <a:endParaRPr lang="en-GB" sz="1000" kern="1200" dirty="0">
                        <a:solidFill>
                          <a:schemeClr val="tx1"/>
                        </a:solidFill>
                        <a:latin typeface="+mn-lt"/>
                        <a:ea typeface="+mn-ea"/>
                        <a:cs typeface="+mn-cs"/>
                      </a:endParaRPr>
                    </a:p>
                  </a:txBody>
                  <a:tcPr marL="182880" marR="137160" marT="34290" marB="34290" anchor="ctr"/>
                </a:tc>
                <a:extLst>
                  <a:ext uri="{0D108BD9-81ED-4DB2-BD59-A6C34878D82A}">
                    <a16:rowId xmlns:a16="http://schemas.microsoft.com/office/drawing/2014/main" val="3148354352"/>
                  </a:ext>
                </a:extLst>
              </a:tr>
            </a:tbl>
          </a:graphicData>
        </a:graphic>
      </p:graphicFrame>
      <p:sp>
        <p:nvSpPr>
          <p:cNvPr id="5" name="Title 1">
            <a:extLst>
              <a:ext uri="{FF2B5EF4-FFF2-40B4-BE49-F238E27FC236}">
                <a16:creationId xmlns:a16="http://schemas.microsoft.com/office/drawing/2014/main" id="{03C859C9-4B5F-4AEC-A561-BB0A151E186A}"/>
              </a:ext>
            </a:extLst>
          </p:cNvPr>
          <p:cNvSpPr txBox="1">
            <a:spLocks/>
          </p:cNvSpPr>
          <p:nvPr/>
        </p:nvSpPr>
        <p:spPr>
          <a:xfrm>
            <a:off x="310450" y="192892"/>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参考：レベルの説明</a:t>
            </a:r>
          </a:p>
        </p:txBody>
      </p:sp>
      <p:sp>
        <p:nvSpPr>
          <p:cNvPr id="7" name="テキスト ボックス 6">
            <a:extLst>
              <a:ext uri="{FF2B5EF4-FFF2-40B4-BE49-F238E27FC236}">
                <a16:creationId xmlns:a16="http://schemas.microsoft.com/office/drawing/2014/main" id="{5640CEB4-49CE-4606-8E70-90D975A275D6}"/>
              </a:ext>
            </a:extLst>
          </p:cNvPr>
          <p:cNvSpPr txBox="1"/>
          <p:nvPr/>
        </p:nvSpPr>
        <p:spPr>
          <a:xfrm>
            <a:off x="541288" y="6357331"/>
            <a:ext cx="11220543" cy="261610"/>
          </a:xfrm>
          <a:prstGeom prst="rect">
            <a:avLst/>
          </a:prstGeom>
          <a:noFill/>
        </p:spPr>
        <p:txBody>
          <a:bodyPr wrap="square">
            <a:spAutoFit/>
          </a:bodyPr>
          <a:lstStyle/>
          <a:p>
            <a:r>
              <a:rPr lang="ja-JP" altLang="en-US" sz="1100" dirty="0">
                <a:latin typeface="游ゴシック" panose="020B0400000000000000" pitchFamily="50" charset="-128"/>
                <a:ea typeface="游ゴシック" panose="020B0400000000000000" pitchFamily="50" charset="-128"/>
                <a:hlinkClick r:id="rId4"/>
              </a:rPr>
              <a:t>情シスが読むべき、自社で </a:t>
            </a:r>
            <a:r>
              <a:rPr lang="en-US" altLang="ja-JP" sz="1100" dirty="0">
                <a:latin typeface="游ゴシック" panose="020B0400000000000000" pitchFamily="50" charset="-128"/>
                <a:ea typeface="游ゴシック" panose="020B0400000000000000" pitchFamily="50" charset="-128"/>
                <a:hlinkClick r:id="rId4"/>
              </a:rPr>
              <a:t>Microsoft Power Platform </a:t>
            </a:r>
            <a:r>
              <a:rPr lang="ja-JP" altLang="en-US" sz="1100" dirty="0">
                <a:latin typeface="游ゴシック" panose="020B0400000000000000" pitchFamily="50" charset="-128"/>
                <a:ea typeface="游ゴシック" panose="020B0400000000000000" pitchFamily="50" charset="-128"/>
                <a:hlinkClick r:id="rId4"/>
              </a:rPr>
              <a:t>の活用を成功させる手法 </a:t>
            </a:r>
            <a:r>
              <a:rPr lang="en-US" altLang="ja-JP" sz="1100" dirty="0">
                <a:latin typeface="游ゴシック" panose="020B0400000000000000" pitchFamily="50" charset="-128"/>
                <a:ea typeface="游ゴシック" panose="020B0400000000000000" pitchFamily="50" charset="-128"/>
                <a:hlinkClick r:id="rId4"/>
              </a:rPr>
              <a:t>- </a:t>
            </a:r>
            <a:r>
              <a:rPr lang="ja-JP" altLang="en-US" sz="1100" dirty="0">
                <a:latin typeface="游ゴシック" panose="020B0400000000000000" pitchFamily="50" charset="-128"/>
                <a:ea typeface="游ゴシック" panose="020B0400000000000000" pitchFamily="50" charset="-128"/>
                <a:hlinkClick r:id="rId4"/>
              </a:rPr>
              <a:t>吉田の備忘録 </a:t>
            </a:r>
            <a:r>
              <a:rPr lang="en-US" altLang="ja-JP" sz="1100" dirty="0">
                <a:latin typeface="游ゴシック" panose="020B0400000000000000" pitchFamily="50" charset="-128"/>
                <a:ea typeface="游ゴシック" panose="020B0400000000000000" pitchFamily="50" charset="-128"/>
                <a:hlinkClick r:id="rId4"/>
              </a:rPr>
              <a:t>(tyoshida.me)</a:t>
            </a:r>
            <a:endParaRPr lang="ja-JP" altLang="en-US" sz="1100" dirty="0">
              <a:latin typeface="游ゴシック" panose="020B0400000000000000" pitchFamily="50" charset="-128"/>
              <a:ea typeface="游ゴシック" panose="020B0400000000000000" pitchFamily="50" charset="-128"/>
            </a:endParaRPr>
          </a:p>
        </p:txBody>
      </p:sp>
      <p:sp>
        <p:nvSpPr>
          <p:cNvPr id="13" name="テキスト ボックス 12">
            <a:extLst>
              <a:ext uri="{FF2B5EF4-FFF2-40B4-BE49-F238E27FC236}">
                <a16:creationId xmlns:a16="http://schemas.microsoft.com/office/drawing/2014/main" id="{06714689-CA8F-4074-9175-440CF6861050}"/>
              </a:ext>
            </a:extLst>
          </p:cNvPr>
          <p:cNvSpPr txBox="1"/>
          <p:nvPr/>
        </p:nvSpPr>
        <p:spPr>
          <a:xfrm>
            <a:off x="604350" y="6188054"/>
            <a:ext cx="564257" cy="169277"/>
          </a:xfrm>
          <a:prstGeom prst="rect">
            <a:avLst/>
          </a:prstGeom>
          <a:noFill/>
        </p:spPr>
        <p:txBody>
          <a:bodyPr wrap="none" lIns="0" tIns="0" rIns="0" bIns="0" rtlCol="0">
            <a:spAutoFit/>
          </a:bodyPr>
          <a:lstStyle/>
          <a:p>
            <a:pPr algn="l"/>
            <a:r>
              <a:rPr kumimoji="1" lang="ja-JP" altLang="en-US" sz="1100" dirty="0">
                <a:latin typeface="游ゴシック" panose="020B0400000000000000" pitchFamily="50" charset="-128"/>
                <a:ea typeface="游ゴシック" panose="020B0400000000000000" pitchFamily="50" charset="-128"/>
              </a:rPr>
              <a:t>＜参考＞</a:t>
            </a:r>
          </a:p>
        </p:txBody>
      </p:sp>
    </p:spTree>
    <p:extLst>
      <p:ext uri="{BB962C8B-B14F-4D97-AF65-F5344CB8AC3E}">
        <p14:creationId xmlns:p14="http://schemas.microsoft.com/office/powerpoint/2010/main" val="40157902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A81A8-99EC-47F9-AA24-8979F7861E6B}"/>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はじめに</a:t>
            </a:r>
          </a:p>
        </p:txBody>
      </p:sp>
      <p:sp>
        <p:nvSpPr>
          <p:cNvPr id="4" name="Rectangle 6">
            <a:extLst>
              <a:ext uri="{FF2B5EF4-FFF2-40B4-BE49-F238E27FC236}">
                <a16:creationId xmlns:a16="http://schemas.microsoft.com/office/drawing/2014/main" id="{DFB13027-B9DA-4C57-9FEA-8740E347A81F}"/>
              </a:ext>
            </a:extLst>
          </p:cNvPr>
          <p:cNvSpPr/>
          <p:nvPr/>
        </p:nvSpPr>
        <p:spPr>
          <a:xfrm>
            <a:off x="310450" y="756317"/>
            <a:ext cx="11308838" cy="2304693"/>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lang="ja-JP" altLang="en-US" sz="1600" dirty="0">
                <a:latin typeface="游ゴシック" panose="020B0400000000000000" pitchFamily="50" charset="-128"/>
                <a:ea typeface="游ゴシック" panose="020B0400000000000000" pitchFamily="50" charset="-128"/>
                <a:cs typeface="Segoe UI Semilight"/>
              </a:rPr>
              <a:t>本資料は、以下</a:t>
            </a:r>
            <a:r>
              <a:rPr lang="en-US" altLang="ja-JP" sz="1600" dirty="0" err="1">
                <a:latin typeface="游ゴシック" panose="020B0400000000000000" pitchFamily="50" charset="-128"/>
                <a:ea typeface="游ゴシック" panose="020B0400000000000000" pitchFamily="50" charset="-128"/>
                <a:cs typeface="Segoe UI Semilight"/>
              </a:rPr>
              <a:t>Qiita</a:t>
            </a:r>
            <a:r>
              <a:rPr lang="ja-JP" altLang="en-US" sz="1600" dirty="0">
                <a:latin typeface="游ゴシック" panose="020B0400000000000000" pitchFamily="50" charset="-128"/>
                <a:ea typeface="游ゴシック" panose="020B0400000000000000" pitchFamily="50" charset="-128"/>
                <a:cs typeface="Segoe UI Semilight"/>
              </a:rPr>
              <a:t>の記事と連動していますので、投稿内容をご確認ください</a:t>
            </a:r>
            <a:endParaRPr lang="en-US" altLang="ja-JP" sz="1600" dirty="0">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endPar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algn="l" latinLnBrk="1"/>
            <a:r>
              <a:rPr lang="ja-JP" altLang="en-US" sz="1600" b="1" i="0" dirty="0">
                <a:effectLst/>
                <a:latin typeface="游ゴシック" panose="020B0400000000000000" pitchFamily="50" charset="-128"/>
                <a:ea typeface="游ゴシック" panose="020B0400000000000000" pitchFamily="50" charset="-128"/>
              </a:rPr>
              <a:t>ワークブック：</a:t>
            </a:r>
            <a:r>
              <a:rPr lang="en-US" altLang="ja-JP" sz="1600" b="1" i="0" dirty="0">
                <a:effectLst/>
                <a:latin typeface="游ゴシック" panose="020B0400000000000000" pitchFamily="50" charset="-128"/>
                <a:ea typeface="游ゴシック" panose="020B0400000000000000" pitchFamily="50" charset="-128"/>
              </a:rPr>
              <a:t>Power Platform </a:t>
            </a:r>
            <a:r>
              <a:rPr lang="ja-JP" altLang="en-US" sz="1600" b="1" i="0" dirty="0">
                <a:effectLst/>
                <a:latin typeface="游ゴシック" panose="020B0400000000000000" pitchFamily="50" charset="-128"/>
                <a:ea typeface="游ゴシック" panose="020B0400000000000000" pitchFamily="50" charset="-128"/>
              </a:rPr>
              <a:t>ローコード開発を促進するための、揃えるべき</a:t>
            </a:r>
            <a:r>
              <a:rPr lang="en-US" altLang="ja-JP" sz="1600" b="1" i="0" dirty="0">
                <a:effectLst/>
                <a:latin typeface="游ゴシック" panose="020B0400000000000000" pitchFamily="50" charset="-128"/>
                <a:ea typeface="游ゴシック" panose="020B0400000000000000" pitchFamily="50" charset="-128"/>
              </a:rPr>
              <a:t>7</a:t>
            </a:r>
            <a:r>
              <a:rPr lang="ja-JP" altLang="en-US" sz="1600" b="1" i="0" dirty="0">
                <a:effectLst/>
                <a:latin typeface="游ゴシック" panose="020B0400000000000000" pitchFamily="50" charset="-128"/>
                <a:ea typeface="游ゴシック" panose="020B0400000000000000" pitchFamily="50" charset="-128"/>
              </a:rPr>
              <a:t>つのピース</a:t>
            </a:r>
          </a:p>
          <a:p>
            <a:pPr marL="0" marR="0" lvl="1" indent="0" defTabSz="914379" rtl="0" eaLnBrk="1" fontAlgn="auto" latinLnBrk="0" hangingPunct="1">
              <a:lnSpc>
                <a:spcPct val="100000"/>
              </a:lnSpc>
              <a:spcBef>
                <a:spcPts val="0"/>
              </a:spcBef>
              <a:spcAft>
                <a:spcPts val="333"/>
              </a:spcAft>
              <a:buClrTx/>
              <a:buSzTx/>
              <a:buFontTx/>
              <a:buNone/>
              <a:tabLst/>
              <a:defRPr/>
            </a:pPr>
            <a:r>
              <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hlinkClick r:id="rId2"/>
              </a:rPr>
              <a:t>https://qiita.com/Nagaaki_Iwata/items/d157b107cd5deec84865</a:t>
            </a:r>
            <a:endParaRPr kumimoji="0" lang="en-US" sz="16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marL="0" lvl="1" defTabSz="914379">
              <a:spcAft>
                <a:spcPts val="333"/>
              </a:spcAft>
              <a:defRPr/>
            </a:pPr>
            <a:endParaRPr lang="en-US" altLang="ja-JP" sz="1600" dirty="0">
              <a:latin typeface="游ゴシック" panose="020B0400000000000000" pitchFamily="50" charset="-128"/>
              <a:ea typeface="游ゴシック" panose="020B0400000000000000" pitchFamily="50" charset="-128"/>
              <a:cs typeface="Segoe UI Semilight"/>
            </a:endParaRPr>
          </a:p>
          <a:p>
            <a:pPr marL="0" lvl="1" defTabSz="914379">
              <a:spcAft>
                <a:spcPts val="333"/>
              </a:spcAft>
              <a:defRPr/>
            </a:pPr>
            <a:r>
              <a:rPr lang="ja-JP" altLang="en-US" sz="1600" dirty="0">
                <a:latin typeface="游ゴシック" panose="020B0400000000000000" pitchFamily="50" charset="-128"/>
                <a:ea typeface="游ゴシック" panose="020B0400000000000000" pitchFamily="50" charset="-128"/>
                <a:cs typeface="Segoe UI Semilight"/>
              </a:rPr>
              <a:t>また、本資料は、以下</a:t>
            </a:r>
            <a:r>
              <a:rPr lang="en-US" altLang="ja-JP" sz="1600" dirty="0">
                <a:latin typeface="游ゴシック" panose="020B0400000000000000" pitchFamily="50" charset="-128"/>
                <a:ea typeface="游ゴシック" panose="020B0400000000000000" pitchFamily="50" charset="-128"/>
                <a:cs typeface="Segoe UI Semilight"/>
              </a:rPr>
              <a:t>2</a:t>
            </a:r>
            <a:r>
              <a:rPr lang="ja-JP" altLang="en-US" sz="1600" dirty="0">
                <a:latin typeface="游ゴシック" panose="020B0400000000000000" pitchFamily="50" charset="-128"/>
                <a:ea typeface="游ゴシック" panose="020B0400000000000000" pitchFamily="50" charset="-128"/>
                <a:cs typeface="Segoe UI Semilight"/>
              </a:rPr>
              <a:t>つの情報を参考にして作成されています</a:t>
            </a:r>
            <a:br>
              <a:rPr lang="ja-JP" altLang="en-US" sz="1600" dirty="0">
                <a:latin typeface="游ゴシック" panose="020B0400000000000000" pitchFamily="50" charset="-128"/>
                <a:ea typeface="游ゴシック" panose="020B0400000000000000" pitchFamily="50" charset="-128"/>
                <a:cs typeface="Segoe UI Semilight"/>
              </a:rPr>
            </a:br>
            <a:r>
              <a:rPr lang="en-US" altLang="ja-JP" sz="1600" dirty="0">
                <a:latin typeface="游ゴシック" panose="020B0400000000000000" pitchFamily="50" charset="-128"/>
                <a:ea typeface="游ゴシック" panose="020B0400000000000000" pitchFamily="50" charset="-128"/>
                <a:cs typeface="Segoe UI Semilight"/>
                <a:hlinkClick r:id="rId3">
                  <a:extLst>
                    <a:ext uri="{A12FA001-AC4F-418D-AE19-62706E023703}">
                      <ahyp:hlinkClr xmlns:ahyp="http://schemas.microsoft.com/office/drawing/2018/hyperlinkcolor" val="tx"/>
                    </a:ext>
                  </a:extLst>
                </a:hlinkClick>
              </a:rPr>
              <a:t>Microsoft Power Platform Adoption Planning Workbook</a:t>
            </a:r>
            <a:br>
              <a:rPr lang="en-US" altLang="ja-JP" sz="1600" dirty="0">
                <a:latin typeface="游ゴシック" panose="020B0400000000000000" pitchFamily="50" charset="-128"/>
                <a:ea typeface="游ゴシック" panose="020B0400000000000000" pitchFamily="50" charset="-128"/>
                <a:cs typeface="Segoe UI Semilight"/>
              </a:rPr>
            </a:br>
            <a:r>
              <a:rPr lang="ja-JP" altLang="en-US" sz="1600" dirty="0">
                <a:latin typeface="游ゴシック" panose="020B0400000000000000" pitchFamily="50" charset="-128"/>
                <a:ea typeface="游ゴシック" panose="020B0400000000000000" pitchFamily="50" charset="-128"/>
                <a:cs typeface="Segoe UI Semilight"/>
                <a:hlinkClick r:id="rId4">
                  <a:extLst>
                    <a:ext uri="{A12FA001-AC4F-418D-AE19-62706E023703}">
                      <ahyp:hlinkClr xmlns:ahyp="http://schemas.microsoft.com/office/drawing/2018/hyperlinkcolor" val="tx"/>
                    </a:ext>
                  </a:extLst>
                </a:hlinkClick>
              </a:rPr>
              <a:t>情シスが読むべき、自社で </a:t>
            </a:r>
            <a:r>
              <a:rPr lang="en-US" altLang="ja-JP" sz="1600" dirty="0">
                <a:latin typeface="游ゴシック" panose="020B0400000000000000" pitchFamily="50" charset="-128"/>
                <a:ea typeface="游ゴシック" panose="020B0400000000000000" pitchFamily="50" charset="-128"/>
                <a:cs typeface="Segoe UI Semilight"/>
                <a:hlinkClick r:id="rId4">
                  <a:extLst>
                    <a:ext uri="{A12FA001-AC4F-418D-AE19-62706E023703}">
                      <ahyp:hlinkClr xmlns:ahyp="http://schemas.microsoft.com/office/drawing/2018/hyperlinkcolor" val="tx"/>
                    </a:ext>
                  </a:extLst>
                </a:hlinkClick>
              </a:rPr>
              <a:t>Microsoft Power Platform </a:t>
            </a:r>
            <a:r>
              <a:rPr lang="ja-JP" altLang="en-US" sz="1600" dirty="0">
                <a:latin typeface="游ゴシック" panose="020B0400000000000000" pitchFamily="50" charset="-128"/>
                <a:ea typeface="游ゴシック" panose="020B0400000000000000" pitchFamily="50" charset="-128"/>
                <a:cs typeface="Segoe UI Semilight"/>
                <a:hlinkClick r:id="rId4">
                  <a:extLst>
                    <a:ext uri="{A12FA001-AC4F-418D-AE19-62706E023703}">
                      <ahyp:hlinkClr xmlns:ahyp="http://schemas.microsoft.com/office/drawing/2018/hyperlinkcolor" val="tx"/>
                    </a:ext>
                  </a:extLst>
                </a:hlinkClick>
              </a:rPr>
              <a:t>の活用を成功させる手法</a:t>
            </a:r>
            <a:endParaRPr lang="en-US" sz="1600" dirty="0">
              <a:latin typeface="游ゴシック" panose="020B0400000000000000" pitchFamily="50" charset="-128"/>
              <a:ea typeface="游ゴシック" panose="020B0400000000000000" pitchFamily="50" charset="-128"/>
              <a:cs typeface="Segoe UI Semilight"/>
            </a:endParaRPr>
          </a:p>
        </p:txBody>
      </p:sp>
    </p:spTree>
    <p:extLst>
      <p:ext uri="{BB962C8B-B14F-4D97-AF65-F5344CB8AC3E}">
        <p14:creationId xmlns:p14="http://schemas.microsoft.com/office/powerpoint/2010/main" val="2223906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03E81E4-B0BB-5D4C-83E1-E0E35F3A8962}"/>
              </a:ext>
            </a:extLst>
          </p:cNvPr>
          <p:cNvGraphicFramePr>
            <a:graphicFrameLocks noGrp="1"/>
          </p:cNvGraphicFramePr>
          <p:nvPr>
            <p:extLst>
              <p:ext uri="{D42A27DB-BD31-4B8C-83A1-F6EECF244321}">
                <p14:modId xmlns:p14="http://schemas.microsoft.com/office/powerpoint/2010/main" val="3043022361"/>
              </p:ext>
            </p:extLst>
          </p:nvPr>
        </p:nvGraphicFramePr>
        <p:xfrm>
          <a:off x="310450" y="2045775"/>
          <a:ext cx="11308837" cy="3911441"/>
        </p:xfrm>
        <a:graphic>
          <a:graphicData uri="http://schemas.openxmlformats.org/drawingml/2006/table">
            <a:tbl>
              <a:tblPr firstRow="1" firstCol="1" bandRow="1">
                <a:tableStyleId>{5940675A-B579-460E-94D1-54222C63F5DA}</a:tableStyleId>
              </a:tblPr>
              <a:tblGrid>
                <a:gridCol w="2644962">
                  <a:extLst>
                    <a:ext uri="{9D8B030D-6E8A-4147-A177-3AD203B41FA5}">
                      <a16:colId xmlns:a16="http://schemas.microsoft.com/office/drawing/2014/main" val="690375846"/>
                    </a:ext>
                  </a:extLst>
                </a:gridCol>
                <a:gridCol w="4579172">
                  <a:extLst>
                    <a:ext uri="{9D8B030D-6E8A-4147-A177-3AD203B41FA5}">
                      <a16:colId xmlns:a16="http://schemas.microsoft.com/office/drawing/2014/main" val="370522775"/>
                    </a:ext>
                  </a:extLst>
                </a:gridCol>
                <a:gridCol w="2086983">
                  <a:extLst>
                    <a:ext uri="{9D8B030D-6E8A-4147-A177-3AD203B41FA5}">
                      <a16:colId xmlns:a16="http://schemas.microsoft.com/office/drawing/2014/main" val="2948598737"/>
                    </a:ext>
                  </a:extLst>
                </a:gridCol>
                <a:gridCol w="1997720">
                  <a:extLst>
                    <a:ext uri="{9D8B030D-6E8A-4147-A177-3AD203B41FA5}">
                      <a16:colId xmlns:a16="http://schemas.microsoft.com/office/drawing/2014/main" val="4124272412"/>
                    </a:ext>
                  </a:extLst>
                </a:gridCol>
              </a:tblGrid>
              <a:tr h="284223">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役割</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責任</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0" marT="17928" marB="17928" anchor="ctr">
                    <a:solidFill>
                      <a:schemeClr val="bg2">
                        <a:lumMod val="75000"/>
                      </a:schemeClr>
                    </a:solidFill>
                  </a:tcPr>
                </a:tc>
                <a:tc>
                  <a:txBody>
                    <a:bodyPr/>
                    <a:lstStyle/>
                    <a:p>
                      <a:pPr>
                        <a:lnSpc>
                          <a:spcPct val="100000"/>
                        </a:lnSpc>
                      </a:pP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Department</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tc>
                  <a:txBody>
                    <a:bodyPr/>
                    <a:lstStyle/>
                    <a:p>
                      <a:pPr>
                        <a:lnSpc>
                          <a:spcPct val="100000"/>
                        </a:lnSpc>
                      </a:pP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誰</a:t>
                      </a:r>
                      <a:r>
                        <a:rPr 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a:t>
                      </a:r>
                      <a:r>
                        <a:rPr lang="ja-JP" altLang="en-US" sz="1300" b="1" kern="1200" dirty="0">
                          <a:ln w="3175">
                            <a:noFill/>
                          </a:ln>
                          <a:solidFill>
                            <a:sysClr val="windowText" lastClr="000000"/>
                          </a:solidFill>
                          <a:latin typeface="游ゴシック" panose="020B0400000000000000" pitchFamily="50" charset="-128"/>
                          <a:ea typeface="游ゴシック" panose="020B0400000000000000" pitchFamily="50" charset="-128"/>
                        </a:rPr>
                        <a:t>（名前を記入）</a:t>
                      </a:r>
                      <a:endParaRPr lang="en-US" sz="1300" b="1" i="0" kern="1200" dirty="0">
                        <a:ln w="3175">
                          <a:noFill/>
                        </a:ln>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2">
                        <a:lumMod val="75000"/>
                      </a:schemeClr>
                    </a:solidFill>
                  </a:tcPr>
                </a:tc>
                <a:extLst>
                  <a:ext uri="{0D108BD9-81ED-4DB2-BD59-A6C34878D82A}">
                    <a16:rowId xmlns:a16="http://schemas.microsoft.com/office/drawing/2014/main" val="26427872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エグゼクティブスポンサー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latin typeface="游ゴシック" panose="020B0400000000000000" pitchFamily="50" charset="-128"/>
                          <a:ea typeface="游ゴシック" panose="020B0400000000000000" pitchFamily="50" charset="-128"/>
                        </a:rPr>
                        <a:t>Microsoft Power Platform</a:t>
                      </a:r>
                      <a:r>
                        <a:rPr lang="ja-JP" altLang="en-US" sz="1100" kern="1200" dirty="0">
                          <a:latin typeface="游ゴシック" panose="020B0400000000000000" pitchFamily="50" charset="-128"/>
                          <a:ea typeface="游ゴシック" panose="020B0400000000000000" pitchFamily="50" charset="-128"/>
                        </a:rPr>
                        <a:t>の上位レベルのビジョンと価値を社内に伝達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a:solidFill>
                            <a:srgbClr val="000000"/>
                          </a:solidFill>
                          <a:latin typeface="游ゴシック" panose="020B0400000000000000" pitchFamily="50" charset="-128"/>
                          <a:ea typeface="游ゴシック" panose="020B0400000000000000" pitchFamily="50" charset="-128"/>
                        </a:rPr>
                        <a:t>経営陣</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1"/>
                  </a:ext>
                </a:extLst>
              </a:tr>
              <a:tr h="429048">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サクセスオーナー</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の活用に伴うビジネス目標の実現に責任を持つ</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部門は問わない</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2"/>
                  </a:ext>
                </a:extLst>
              </a:tr>
              <a:tr h="429048">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チャンピオンズ</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各部門で</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普及に貢献するアンバサダー。各部門のインフルエンサーで、自部門ナレッジを全社にフィードバックする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複数の部門</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トレーニングリード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トレーニングコンテンツの管理と伝達</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en-US" altLang="ja-JP" sz="1100" kern="1200" dirty="0">
                          <a:latin typeface="游ゴシック" panose="020B0400000000000000" pitchFamily="50" charset="-128"/>
                          <a:ea typeface="游ゴシック" panose="020B0400000000000000" pitchFamily="50" charset="-128"/>
                        </a:rPr>
                        <a:t>IT</a:t>
                      </a:r>
                      <a:r>
                        <a:rPr lang="ja-JP" altLang="en-US" sz="1100" kern="1200" dirty="0">
                          <a:latin typeface="游ゴシック" panose="020B0400000000000000" pitchFamily="50" charset="-128"/>
                          <a:ea typeface="游ゴシック" panose="020B0400000000000000" pitchFamily="50" charset="-128"/>
                        </a:rPr>
                        <a:t>部門やベンダー</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0005"/>
                  </a:ext>
                </a:extLst>
              </a:tr>
              <a:tr h="454189">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各部門のリーダー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ステークホルダー</a:t>
                      </a:r>
                      <a:r>
                        <a:rPr lang="en-US" sz="1100" b="0" kern="1200" dirty="0">
                          <a:solidFill>
                            <a:sysClr val="windowText" lastClr="000000"/>
                          </a:solidFill>
                          <a:latin typeface="游ゴシック" panose="020B0400000000000000" pitchFamily="50" charset="-128"/>
                          <a:ea typeface="游ゴシック" panose="020B0400000000000000" pitchFamily="50" charset="-128"/>
                        </a:rPr>
                        <a:t>)</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自部門が</a:t>
                      </a:r>
                      <a:r>
                        <a:rPr lang="en-US" altLang="ja-JP" sz="1100" b="0" kern="1200" dirty="0">
                          <a:solidFill>
                            <a:srgbClr val="000000"/>
                          </a:solidFill>
                          <a:latin typeface="游ゴシック" panose="020B0400000000000000" pitchFamily="50" charset="-128"/>
                          <a:ea typeface="游ゴシック" panose="020B0400000000000000" pitchFamily="50" charset="-128"/>
                        </a:rPr>
                        <a:t>Power Platform</a:t>
                      </a:r>
                      <a:r>
                        <a:rPr lang="ja-JP" altLang="en-US" sz="1100" b="0" kern="1200" dirty="0">
                          <a:solidFill>
                            <a:srgbClr val="000000"/>
                          </a:solidFill>
                          <a:latin typeface="游ゴシック" panose="020B0400000000000000" pitchFamily="50" charset="-128"/>
                          <a:ea typeface="游ゴシック" panose="020B0400000000000000" pitchFamily="50" charset="-128"/>
                        </a:rPr>
                        <a:t>をどのように利活用するか明確にし、利用や定着を促進する</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各部門（管理職）</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525268913"/>
                  </a:ext>
                </a:extLst>
              </a:tr>
              <a:tr h="428524">
                <a:tc>
                  <a:txBody>
                    <a:bodyPr/>
                    <a:lstStyle/>
                    <a:p>
                      <a:pPr marL="0" algn="l" defTabSz="932559" rtl="0" eaLnBrk="1" latinLnBrk="0" hangingPunct="1">
                        <a:lnSpc>
                          <a:spcPct val="100000"/>
                        </a:lnSpc>
                      </a:pP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コミュニケーションリード</a:t>
                      </a: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algn="l" defTabSz="932559" rtl="0" eaLnBrk="1" latinLnBrk="0" hangingPunct="1">
                        <a:lnSpc>
                          <a:spcPct val="100000"/>
                        </a:lnSpc>
                      </a:pPr>
                      <a:r>
                        <a:rPr lang="en-US" sz="1100" kern="1200" dirty="0">
                          <a:latin typeface="游ゴシック" panose="020B0400000000000000" pitchFamily="50" charset="-128"/>
                          <a:ea typeface="游ゴシック" panose="020B0400000000000000" pitchFamily="50" charset="-128"/>
                        </a:rPr>
                        <a:t>Power Platform</a:t>
                      </a:r>
                      <a:r>
                        <a:rPr lang="ja-JP" altLang="en-US" sz="1100" kern="1200" dirty="0">
                          <a:latin typeface="游ゴシック" panose="020B0400000000000000" pitchFamily="50" charset="-128"/>
                          <a:ea typeface="游ゴシック" panose="020B0400000000000000" pitchFamily="50" charset="-128"/>
                        </a:rPr>
                        <a:t>に関する全社的なコミュニケーション統括</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algn="l" defTabSz="932559" rtl="0" eaLnBrk="1" latinLnBrk="0" hangingPunct="1">
                        <a:lnSpc>
                          <a:spcPct val="100000"/>
                        </a:lnSpc>
                      </a:pPr>
                      <a:r>
                        <a:rPr lang="ja-JP" altLang="en-US" sz="1100" b="0" kern="1200" dirty="0">
                          <a:solidFill>
                            <a:srgbClr val="000000"/>
                          </a:solidFill>
                          <a:latin typeface="游ゴシック" panose="020B0400000000000000" pitchFamily="50" charset="-128"/>
                          <a:ea typeface="游ゴシック" panose="020B0400000000000000" pitchFamily="50" charset="-128"/>
                        </a:rPr>
                        <a:t>広報、</a:t>
                      </a:r>
                      <a:r>
                        <a:rPr lang="en-US" altLang="ja-JP" sz="1100" b="0" kern="1200" dirty="0">
                          <a:solidFill>
                            <a:srgbClr val="000000"/>
                          </a:solidFill>
                          <a:latin typeface="游ゴシック" panose="020B0400000000000000" pitchFamily="50" charset="-128"/>
                          <a:ea typeface="游ゴシック" panose="020B0400000000000000" pitchFamily="50" charset="-128"/>
                        </a:rPr>
                        <a:t>IT</a:t>
                      </a:r>
                      <a:r>
                        <a:rPr lang="ja-JP" altLang="en-US" sz="1100" b="0" kern="1200" dirty="0">
                          <a:solidFill>
                            <a:srgbClr val="000000"/>
                          </a:solidFill>
                          <a:latin typeface="游ゴシック" panose="020B0400000000000000" pitchFamily="50" charset="-128"/>
                          <a:ea typeface="游ゴシック" panose="020B0400000000000000" pitchFamily="50" charset="-128"/>
                        </a:rPr>
                        <a:t>部門、その他</a:t>
                      </a: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2004875698"/>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管理チーム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ガバナンスやライセンス、コネクターなどの</a:t>
                      </a:r>
                      <a:r>
                        <a:rPr lang="en-US" altLang="ja-JP" sz="1100" kern="1200" dirty="0">
                          <a:solidFill>
                            <a:schemeClr val="dk1"/>
                          </a:solidFill>
                          <a:latin typeface="游ゴシック" panose="020B0400000000000000" pitchFamily="50" charset="-128"/>
                          <a:ea typeface="游ゴシック" panose="020B0400000000000000" pitchFamily="50" charset="-128"/>
                        </a:rPr>
                        <a:t>DLP</a:t>
                      </a:r>
                      <a:r>
                        <a:rPr lang="ja-JP" altLang="en-US" sz="1100" kern="1200" dirty="0">
                          <a:solidFill>
                            <a:schemeClr val="dk1"/>
                          </a:solidFill>
                          <a:latin typeface="游ゴシック" panose="020B0400000000000000" pitchFamily="50" charset="-128"/>
                          <a:ea typeface="游ゴシック" panose="020B0400000000000000" pitchFamily="50" charset="-128"/>
                        </a:rPr>
                        <a:t>（</a:t>
                      </a:r>
                      <a:r>
                        <a:rPr lang="en-US" altLang="ja-JP" sz="1100" kern="1200" dirty="0">
                          <a:solidFill>
                            <a:schemeClr val="dk1"/>
                          </a:solidFill>
                          <a:latin typeface="游ゴシック" panose="020B0400000000000000" pitchFamily="50" charset="-128"/>
                          <a:ea typeface="游ゴシック" panose="020B0400000000000000" pitchFamily="50" charset="-128"/>
                        </a:rPr>
                        <a:t>Data Loss Prevention</a:t>
                      </a:r>
                      <a:r>
                        <a:rPr lang="ja-JP" altLang="en-US" sz="1100" kern="1200" dirty="0">
                          <a:solidFill>
                            <a:schemeClr val="dk1"/>
                          </a:solidFill>
                          <a:latin typeface="游ゴシック" panose="020B0400000000000000" pitchFamily="50" charset="-128"/>
                          <a:ea typeface="游ゴシック" panose="020B0400000000000000" pitchFamily="50" charset="-128"/>
                        </a:rPr>
                        <a:t>）ポリシーの策定</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游ゴシック" panose="020B0400000000000000" pitchFamily="50" charset="-128"/>
                          <a:ea typeface="游ゴシック" panose="020B0400000000000000" pitchFamily="50" charset="-128"/>
                        </a:rPr>
                        <a:t>IT</a:t>
                      </a:r>
                      <a:r>
                        <a:rPr lang="ja-JP" altLang="en-US" sz="1100" kern="1200" dirty="0">
                          <a:solidFill>
                            <a:schemeClr val="dk1"/>
                          </a:solidFill>
                          <a:latin typeface="游ゴシック" panose="020B0400000000000000" pitchFamily="50" charset="-128"/>
                          <a:ea typeface="游ゴシック" panose="020B0400000000000000" pitchFamily="50" charset="-128"/>
                        </a:rPr>
                        <a:t>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3138324155"/>
                  </a:ext>
                </a:extLst>
              </a:tr>
              <a:tr h="490061">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游ゴシック" panose="020B0400000000000000" pitchFamily="50" charset="-128"/>
                          <a:ea typeface="游ゴシック" panose="020B0400000000000000" pitchFamily="50" charset="-128"/>
                        </a:rPr>
                        <a:t>Power Platform </a:t>
                      </a:r>
                      <a:r>
                        <a:rPr lang="ja-JP" altLang="en-US" sz="1100" b="0" kern="1200" dirty="0">
                          <a:solidFill>
                            <a:sysClr val="windowText" lastClr="000000"/>
                          </a:solidFill>
                          <a:latin typeface="游ゴシック" panose="020B0400000000000000" pitchFamily="50" charset="-128"/>
                          <a:ea typeface="游ゴシック" panose="020B0400000000000000" pitchFamily="50" charset="-128"/>
                        </a:rPr>
                        <a:t>開発者育成チーム</a:t>
                      </a:r>
                      <a:endParaRPr lang="en-CA" sz="1100" b="0" kern="1200" dirty="0">
                        <a:solidFill>
                          <a:sysClr val="windowText" lastClr="000000"/>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ysClr val="windowText" lastClr="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89642" marR="89642"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アイディアソンやハッカソンの企画と開催。初めて</a:t>
                      </a:r>
                      <a:r>
                        <a:rPr lang="en-US" altLang="ja-JP" sz="1100" kern="1200" dirty="0">
                          <a:solidFill>
                            <a:schemeClr val="dk1"/>
                          </a:solidFill>
                          <a:latin typeface="游ゴシック" panose="020B0400000000000000" pitchFamily="50" charset="-128"/>
                          <a:ea typeface="游ゴシック" panose="020B0400000000000000" pitchFamily="50" charset="-128"/>
                        </a:rPr>
                        <a:t>Power Platform</a:t>
                      </a:r>
                      <a:r>
                        <a:rPr lang="ja-JP" altLang="en-US" sz="1100" kern="1200" dirty="0">
                          <a:solidFill>
                            <a:schemeClr val="dk1"/>
                          </a:solidFill>
                          <a:latin typeface="游ゴシック" panose="020B0400000000000000" pitchFamily="50" charset="-128"/>
                          <a:ea typeface="游ゴシック" panose="020B0400000000000000" pitchFamily="50" charset="-128"/>
                        </a:rPr>
                        <a:t>でアプリケーションを作成する人の立ち上げ支援等、ローコード文化を醸成するチーム</a:t>
                      </a:r>
                      <a:endParaRPr lang="en-CA" sz="1100" kern="1200" dirty="0">
                        <a:solidFill>
                          <a:schemeClr val="dk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91403" marR="0"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ja-JP" altLang="en-US" sz="1100" kern="1200" dirty="0">
                          <a:solidFill>
                            <a:schemeClr val="dk1"/>
                          </a:solidFill>
                          <a:latin typeface="游ゴシック" panose="020B0400000000000000" pitchFamily="50" charset="-128"/>
                          <a:ea typeface="游ゴシック" panose="020B0400000000000000" pitchFamily="50" charset="-128"/>
                        </a:rPr>
                        <a:t>複数部門</a:t>
                      </a:r>
                      <a:endParaRPr lang="en-CA" sz="1100" kern="1200" dirty="0">
                        <a:solidFill>
                          <a:schemeClr val="dk1"/>
                        </a:solidFill>
                        <a:latin typeface="游ゴシック" panose="020B0400000000000000" pitchFamily="50" charset="-128"/>
                        <a:ea typeface="游ゴシック" panose="020B0400000000000000" pitchFamily="50" charset="-128"/>
                      </a:endParaRPr>
                    </a:p>
                    <a:p>
                      <a:pPr marL="0" algn="l" defTabSz="932559" rtl="0" eaLnBrk="1" latinLnBrk="0" hangingPunct="1">
                        <a:lnSpc>
                          <a:spcPct val="100000"/>
                        </a:lnSpc>
                      </a:pPr>
                      <a:endParaRPr lang="en-US" sz="1100" b="0" i="0" kern="1200" dirty="0">
                        <a:solidFill>
                          <a:srgbClr val="000000"/>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light" panose="020B0402040204020203" pitchFamily="34" charset="0"/>
                      </a:endParaRPr>
                    </a:p>
                  </a:txBody>
                  <a:tcPr marL="143428" marR="143428" marT="17928" marB="17928" anchor="ctr">
                    <a:solidFill>
                      <a:schemeClr val="bg1"/>
                    </a:solidFill>
                  </a:tcPr>
                </a:tc>
                <a:extLst>
                  <a:ext uri="{0D108BD9-81ED-4DB2-BD59-A6C34878D82A}">
                    <a16:rowId xmlns:a16="http://schemas.microsoft.com/office/drawing/2014/main" val="1327581693"/>
                  </a:ext>
                </a:extLst>
              </a:tr>
            </a:tbl>
          </a:graphicData>
        </a:graphic>
      </p:graphicFrame>
      <p:sp>
        <p:nvSpPr>
          <p:cNvPr id="7" name="Rectangle 6">
            <a:extLst>
              <a:ext uri="{FF2B5EF4-FFF2-40B4-BE49-F238E27FC236}">
                <a16:creationId xmlns:a16="http://schemas.microsoft.com/office/drawing/2014/main" id="{5DDEC2B6-AC32-44D2-A610-977FC8A4EE54}"/>
              </a:ext>
            </a:extLst>
          </p:cNvPr>
          <p:cNvSpPr/>
          <p:nvPr/>
        </p:nvSpPr>
        <p:spPr>
          <a:xfrm>
            <a:off x="310450" y="756317"/>
            <a:ext cx="11308838" cy="1181309"/>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の導入は、単なる技術的なプロジェクトではなく、働き方改革に通じる市民開発文化の醸成であるため、エグゼクティブスポンサー（経営陣）のサポートは不可欠です</a:t>
            </a:r>
          </a:p>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Power Platform</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が</a:t>
            </a:r>
            <a:r>
              <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DX</a:t>
            </a: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戦略の主なツールとして位置づけられ、そのビジョンと戦略が全社員に理解されるためには、エグゼクティブスポンサーからのメッセージが必要になります</a:t>
            </a:r>
            <a:endParaRPr kumimoji="0" lang="en-US" altLang="ja-JP"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rPr>
              <a:t>まずは、適切なチームを編成することから始まります。エグゼクティブスポンサーも含め、以下各役割を誰が担ってくれるのか？名前を記入してください</a:t>
            </a:r>
            <a:endParaRPr kumimoji="0" lang="en-US" sz="1200" b="0" i="0" u="none" strike="noStrike" kern="1200" cap="none" spc="0" normalizeH="0" baseline="0" noProof="0" dirty="0">
              <a:ln>
                <a:noFill/>
              </a:ln>
              <a:effectLst/>
              <a:uLnTx/>
              <a:uFillTx/>
              <a:latin typeface="游ゴシック" panose="020B0400000000000000" pitchFamily="50" charset="-128"/>
              <a:ea typeface="游ゴシック" panose="020B0400000000000000" pitchFamily="50" charset="-128"/>
              <a:cs typeface="Segoe UI Semilight"/>
            </a:endParaRPr>
          </a:p>
        </p:txBody>
      </p:sp>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202319"/>
            <a:ext cx="11401425" cy="553998"/>
          </a:xfrm>
          <a:prstGeom prst="rect">
            <a:avLst/>
          </a:prstGeom>
        </p:spPr>
        <p:txBody>
          <a:bodyPr/>
          <a:lstStyle/>
          <a:p>
            <a:r>
              <a:rPr lang="ja-JP" altLang="en-US" dirty="0">
                <a:latin typeface="游ゴシック" panose="020B0400000000000000" pitchFamily="50" charset="-128"/>
                <a:ea typeface="游ゴシック" panose="020B0400000000000000" pitchFamily="50" charset="-128"/>
              </a:rPr>
              <a:t>① エグゼクティブスポンサーの関与（ビジョンと戦略）</a:t>
            </a:r>
            <a:endParaRPr lang="en-US" dirty="0">
              <a:latin typeface="游ゴシック" panose="020B0400000000000000" pitchFamily="50" charset="-128"/>
              <a:ea typeface="游ゴシック" panose="020B0400000000000000" pitchFamily="50" charset="-128"/>
            </a:endParaRPr>
          </a:p>
        </p:txBody>
      </p:sp>
    </p:spTree>
    <p:extLst>
      <p:ext uri="{BB962C8B-B14F-4D97-AF65-F5344CB8AC3E}">
        <p14:creationId xmlns:p14="http://schemas.microsoft.com/office/powerpoint/2010/main" val="53166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3">
            <a:extLst>
              <a:ext uri="{FF2B5EF4-FFF2-40B4-BE49-F238E27FC236}">
                <a16:creationId xmlns:a16="http://schemas.microsoft.com/office/drawing/2014/main" id="{8E59B49C-23C7-405D-997C-B98472956B7E}"/>
              </a:ext>
            </a:extLst>
          </p:cNvPr>
          <p:cNvSpPr txBox="1">
            <a:spLocks/>
          </p:cNvSpPr>
          <p:nvPr/>
        </p:nvSpPr>
        <p:spPr>
          <a:xfrm>
            <a:off x="287851" y="39377"/>
            <a:ext cx="11294549" cy="28814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sz="1400" dirty="0">
                <a:latin typeface="游ゴシック" panose="020B0400000000000000" pitchFamily="50" charset="-128"/>
                <a:ea typeface="游ゴシック" panose="020B0400000000000000" pitchFamily="50" charset="-128"/>
              </a:rPr>
              <a:t>お客様事例：トヨタ自動車</a:t>
            </a:r>
            <a:r>
              <a:rPr lang="en-US" altLang="ja-JP" sz="1400" dirty="0">
                <a:latin typeface="游ゴシック" panose="020B0400000000000000" pitchFamily="50" charset="-128"/>
                <a:ea typeface="游ゴシック" panose="020B0400000000000000" pitchFamily="50" charset="-128"/>
              </a:rPr>
              <a:t>.</a:t>
            </a:r>
            <a:r>
              <a:rPr lang="ja-JP" altLang="en-US" sz="1400" dirty="0">
                <a:latin typeface="游ゴシック" panose="020B0400000000000000" pitchFamily="50" charset="-128"/>
                <a:ea typeface="游ゴシック" panose="020B0400000000000000" pitchFamily="50" charset="-128"/>
              </a:rPr>
              <a:t>デジタルトップカンパニーへのチャレンジ「市民開発」への取り組み</a:t>
            </a:r>
          </a:p>
        </p:txBody>
      </p:sp>
      <p:pic>
        <p:nvPicPr>
          <p:cNvPr id="3" name="Picture 2">
            <a:extLst>
              <a:ext uri="{FF2B5EF4-FFF2-40B4-BE49-F238E27FC236}">
                <a16:creationId xmlns:a16="http://schemas.microsoft.com/office/drawing/2014/main" id="{4D86E490-E320-4EB0-84AF-BDEE846ACCF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66764" y="49859"/>
            <a:ext cx="908454" cy="21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角丸四角形 443">
            <a:extLst>
              <a:ext uri="{FF2B5EF4-FFF2-40B4-BE49-F238E27FC236}">
                <a16:creationId xmlns:a16="http://schemas.microsoft.com/office/drawing/2014/main" id="{D122EF58-31AE-4E6F-937B-73163B6D605C}"/>
              </a:ext>
            </a:extLst>
          </p:cNvPr>
          <p:cNvSpPr/>
          <p:nvPr/>
        </p:nvSpPr>
        <p:spPr>
          <a:xfrm>
            <a:off x="11420057" y="154926"/>
            <a:ext cx="642565" cy="252000"/>
          </a:xfrm>
          <a:prstGeom prst="roundRect">
            <a:avLst/>
          </a:prstGeom>
          <a:noFill/>
          <a:ln>
            <a:noFill/>
          </a:ln>
          <a:effectLst/>
          <a:scene3d>
            <a:camera prst="orthographicFront">
              <a:rot lat="0" lon="0" rev="0"/>
            </a:camera>
            <a:lightRig rig="threePt" dir="t">
              <a:rot lat="0" lon="0" rev="1200000"/>
            </a:lightRig>
          </a:scene3d>
          <a:sp3d>
            <a:bevelT w="63500" h="25400"/>
          </a:sp3d>
        </p:spPr>
        <p:txBody>
          <a:bodyPr wrap="none" lIns="35996" tIns="63989" rIns="35996" bIns="63989" rtlCol="0" anchor="ctr"/>
          <a:lstStyle/>
          <a:p>
            <a:pPr marL="0" marR="0" lvl="0" indent="0" algn="l" defTabSz="914235" rtl="0" eaLnBrk="1" fontAlgn="auto" latinLnBrk="0" hangingPunct="1">
              <a:lnSpc>
                <a:spcPct val="100000"/>
              </a:lnSpc>
              <a:spcBef>
                <a:spcPts val="0"/>
              </a:spcBef>
              <a:spcAft>
                <a:spcPts val="0"/>
              </a:spcAft>
              <a:buClrTx/>
              <a:buSzTx/>
              <a:buFontTx/>
              <a:buNone/>
              <a:tabLst/>
              <a:defRPr/>
            </a:pPr>
            <a:r>
              <a:rPr kumimoji="0" lang="en-US" altLang="ja-JP" sz="700" b="0" i="0" u="none" strike="noStrike" kern="0" cap="none" spc="0" normalizeH="0" baseline="0" noProof="0" dirty="0">
                <a:ln>
                  <a:noFill/>
                </a:ln>
                <a:solidFill>
                  <a:srgbClr val="EEECE1">
                    <a:lumMod val="75000"/>
                  </a:srgbClr>
                </a:solidFill>
                <a:effectLst/>
                <a:uLnTx/>
                <a:uFillTx/>
                <a:latin typeface="Meiryo UI" panose="020B0604030504040204" pitchFamily="50" charset="-128"/>
                <a:ea typeface="Meiryo UI" panose="020B0604030504040204" pitchFamily="50" charset="-128"/>
                <a:cs typeface="メイリオ" pitchFamily="50" charset="-128"/>
              </a:rPr>
              <a:t>2022/3/9</a:t>
            </a:r>
          </a:p>
        </p:txBody>
      </p:sp>
      <p:sp>
        <p:nvSpPr>
          <p:cNvPr id="5" name="正方形/長方形 4">
            <a:extLst>
              <a:ext uri="{FF2B5EF4-FFF2-40B4-BE49-F238E27FC236}">
                <a16:creationId xmlns:a16="http://schemas.microsoft.com/office/drawing/2014/main" id="{F2CD8D23-B854-4BCC-BBC7-0A94F54C4B75}"/>
              </a:ext>
            </a:extLst>
          </p:cNvPr>
          <p:cNvSpPr/>
          <p:nvPr/>
        </p:nvSpPr>
        <p:spPr>
          <a:xfrm>
            <a:off x="280758" y="434738"/>
            <a:ext cx="11580502" cy="324000"/>
          </a:xfrm>
          <a:prstGeom prst="rect">
            <a:avLst/>
          </a:prstGeom>
          <a:solidFill>
            <a:srgbClr val="002060"/>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2022</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年</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4</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月から 市民開発の拡大・高度利用に向けて </a:t>
            </a:r>
            <a:r>
              <a:rPr kumimoji="1" lang="en-US" altLang="ja-JP"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Power Platform</a:t>
            </a:r>
            <a:r>
              <a:rPr kumimoji="1" lang="ja-JP" altLang="en-US" sz="16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 の 全社導入を開始</a:t>
            </a:r>
          </a:p>
        </p:txBody>
      </p:sp>
      <p:sp>
        <p:nvSpPr>
          <p:cNvPr id="6" name="正方形/長方形 5">
            <a:extLst>
              <a:ext uri="{FF2B5EF4-FFF2-40B4-BE49-F238E27FC236}">
                <a16:creationId xmlns:a16="http://schemas.microsoft.com/office/drawing/2014/main" id="{638F8E85-353C-48B3-84F1-0835D31B5C1D}"/>
              </a:ext>
            </a:extLst>
          </p:cNvPr>
          <p:cNvSpPr/>
          <p:nvPr/>
        </p:nvSpPr>
        <p:spPr>
          <a:xfrm>
            <a:off x="280758" y="813063"/>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背景</a:t>
            </a:r>
          </a:p>
        </p:txBody>
      </p:sp>
      <p:sp>
        <p:nvSpPr>
          <p:cNvPr id="7" name="正方形/長方形 6">
            <a:extLst>
              <a:ext uri="{FF2B5EF4-FFF2-40B4-BE49-F238E27FC236}">
                <a16:creationId xmlns:a16="http://schemas.microsoft.com/office/drawing/2014/main" id="{4BD4C90B-82B8-4859-99B7-4BBF5A2C798A}"/>
              </a:ext>
            </a:extLst>
          </p:cNvPr>
          <p:cNvSpPr/>
          <p:nvPr/>
        </p:nvSpPr>
        <p:spPr>
          <a:xfrm>
            <a:off x="4023465" y="809760"/>
            <a:ext cx="7848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今回の取り組み・コンセプト</a:t>
            </a:r>
          </a:p>
        </p:txBody>
      </p:sp>
      <p:sp>
        <p:nvSpPr>
          <p:cNvPr id="8" name="テキスト ボックス 7">
            <a:extLst>
              <a:ext uri="{FF2B5EF4-FFF2-40B4-BE49-F238E27FC236}">
                <a16:creationId xmlns:a16="http://schemas.microsoft.com/office/drawing/2014/main" id="{315C920B-3755-4392-97F1-F3081AE5A71F}"/>
              </a:ext>
            </a:extLst>
          </p:cNvPr>
          <p:cNvSpPr txBox="1"/>
          <p:nvPr/>
        </p:nvSpPr>
        <p:spPr>
          <a:xfrm>
            <a:off x="1563678" y="1062903"/>
            <a:ext cx="2317081"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まず、「デジタル化」については、この３年間で、世界のトップ企業と肩を並べるレベルまで、一気に持っていきたいと思っております。</a:t>
            </a:r>
          </a:p>
        </p:txBody>
      </p:sp>
      <p:pic>
        <p:nvPicPr>
          <p:cNvPr id="9" name="Picture 2" descr="トヨタがエンブレム（ロゴ）をデジタル対応に変更！今までのエンブレムはこんな風に変遷している - Life in the FAST LANE.">
            <a:extLst>
              <a:ext uri="{FF2B5EF4-FFF2-40B4-BE49-F238E27FC236}">
                <a16:creationId xmlns:a16="http://schemas.microsoft.com/office/drawing/2014/main" id="{E1768CFB-8DE1-4A7D-A85B-B8932F42475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551636" y="39827"/>
            <a:ext cx="1344000" cy="252000"/>
          </a:xfrm>
          <a:prstGeom prst="rect">
            <a:avLst/>
          </a:prstGeom>
          <a:solidFill>
            <a:srgbClr val="DC000C"/>
          </a:solidFill>
        </p:spPr>
      </p:pic>
      <p:sp>
        <p:nvSpPr>
          <p:cNvPr id="10" name="正方形/長方形 9">
            <a:extLst>
              <a:ext uri="{FF2B5EF4-FFF2-40B4-BE49-F238E27FC236}">
                <a16:creationId xmlns:a16="http://schemas.microsoft.com/office/drawing/2014/main" id="{D29B5603-580F-4A30-A61F-1A4068EC0453}"/>
              </a:ext>
            </a:extLst>
          </p:cNvPr>
          <p:cNvSpPr/>
          <p:nvPr/>
        </p:nvSpPr>
        <p:spPr>
          <a:xfrm>
            <a:off x="280758" y="2043067"/>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これまでの市民開発</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(EUC)</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との違い</a:t>
            </a:r>
          </a:p>
        </p:txBody>
      </p:sp>
      <p:pic>
        <p:nvPicPr>
          <p:cNvPr id="11" name="Picture 2">
            <a:extLst>
              <a:ext uri="{FF2B5EF4-FFF2-40B4-BE49-F238E27FC236}">
                <a16:creationId xmlns:a16="http://schemas.microsoft.com/office/drawing/2014/main" id="{736A1E8A-9839-4B1C-92A7-93C19941B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758" y="1062903"/>
            <a:ext cx="1239904" cy="703519"/>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60FE734D-A1E0-4488-A215-BCB31FF197C7}"/>
              </a:ext>
            </a:extLst>
          </p:cNvPr>
          <p:cNvSpPr txBox="1"/>
          <p:nvPr/>
        </p:nvSpPr>
        <p:spPr>
          <a:xfrm>
            <a:off x="190275" y="1763060"/>
            <a:ext cx="369048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2021</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a:t>
            </a:r>
            <a:r>
              <a:rPr kumimoji="1" lang="en-US" altLang="ja-JP"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17</a:t>
            </a:r>
            <a:r>
              <a:rPr kumimoji="1" lang="ja-JP" altLang="en-US" sz="8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日　労使協議会　豊田社長コメント抜粋）</a:t>
            </a:r>
          </a:p>
        </p:txBody>
      </p:sp>
      <p:sp>
        <p:nvSpPr>
          <p:cNvPr id="13" name="正方形/長方形 12">
            <a:extLst>
              <a:ext uri="{FF2B5EF4-FFF2-40B4-BE49-F238E27FC236}">
                <a16:creationId xmlns:a16="http://schemas.microsoft.com/office/drawing/2014/main" id="{6077FE8D-3AF2-4A3B-8502-8F4EF85B3F2C}"/>
              </a:ext>
            </a:extLst>
          </p:cNvPr>
          <p:cNvSpPr/>
          <p:nvPr/>
        </p:nvSpPr>
        <p:spPr>
          <a:xfrm>
            <a:off x="4131465" y="4929281"/>
            <a:ext cx="774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具体的な取り組み</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例</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pic>
        <p:nvPicPr>
          <p:cNvPr id="14" name="図 13">
            <a:extLst>
              <a:ext uri="{FF2B5EF4-FFF2-40B4-BE49-F238E27FC236}">
                <a16:creationId xmlns:a16="http://schemas.microsoft.com/office/drawing/2014/main" id="{7C4E0E4E-B5BD-4823-B75E-27BD3F70D540}"/>
              </a:ext>
            </a:extLst>
          </p:cNvPr>
          <p:cNvPicPr>
            <a:picLocks noChangeAspect="1"/>
          </p:cNvPicPr>
          <p:nvPr/>
        </p:nvPicPr>
        <p:blipFill>
          <a:blip r:embed="rId5"/>
          <a:stretch>
            <a:fillRect/>
          </a:stretch>
        </p:blipFill>
        <p:spPr>
          <a:xfrm>
            <a:off x="4280921" y="1081259"/>
            <a:ext cx="7449000" cy="3623838"/>
          </a:xfrm>
          <a:prstGeom prst="rect">
            <a:avLst/>
          </a:prstGeom>
        </p:spPr>
      </p:pic>
      <p:sp>
        <p:nvSpPr>
          <p:cNvPr id="15" name="正方形/長方形 14">
            <a:extLst>
              <a:ext uri="{FF2B5EF4-FFF2-40B4-BE49-F238E27FC236}">
                <a16:creationId xmlns:a16="http://schemas.microsoft.com/office/drawing/2014/main" id="{E08D6766-7750-4EAA-9E6A-D5677D3591FB}"/>
              </a:ext>
            </a:extLst>
          </p:cNvPr>
          <p:cNvSpPr/>
          <p:nvPr/>
        </p:nvSpPr>
        <p:spPr>
          <a:xfrm>
            <a:off x="4131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コミュニティ</a:t>
            </a:r>
          </a:p>
        </p:txBody>
      </p:sp>
      <p:sp>
        <p:nvSpPr>
          <p:cNvPr id="16" name="正方形/長方形 15">
            <a:extLst>
              <a:ext uri="{FF2B5EF4-FFF2-40B4-BE49-F238E27FC236}">
                <a16:creationId xmlns:a16="http://schemas.microsoft.com/office/drawing/2014/main" id="{936AF38C-AB72-4B95-89F9-2098C2FF52CC}"/>
              </a:ext>
            </a:extLst>
          </p:cNvPr>
          <p:cNvSpPr/>
          <p:nvPr/>
        </p:nvSpPr>
        <p:spPr>
          <a:xfrm>
            <a:off x="6087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勉強会</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ハンズオン</a:t>
            </a:r>
            <a:r>
              <a:rPr kumimoji="1" lang="en-US" altLang="ja-JP"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a:t>
            </a:r>
            <a:endPar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7" name="正方形/長方形 16">
            <a:extLst>
              <a:ext uri="{FF2B5EF4-FFF2-40B4-BE49-F238E27FC236}">
                <a16:creationId xmlns:a16="http://schemas.microsoft.com/office/drawing/2014/main" id="{C49FD746-9E65-47F7-9F8A-F25E97467904}"/>
              </a:ext>
            </a:extLst>
          </p:cNvPr>
          <p:cNvSpPr/>
          <p:nvPr/>
        </p:nvSpPr>
        <p:spPr>
          <a:xfrm>
            <a:off x="8043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市民開発</a:t>
            </a:r>
          </a:p>
        </p:txBody>
      </p:sp>
      <p:sp>
        <p:nvSpPr>
          <p:cNvPr id="18" name="正方形/長方形 17">
            <a:extLst>
              <a:ext uri="{FF2B5EF4-FFF2-40B4-BE49-F238E27FC236}">
                <a16:creationId xmlns:a16="http://schemas.microsoft.com/office/drawing/2014/main" id="{E8BE84A6-A8E3-4871-B4F4-C5D8180648DD}"/>
              </a:ext>
            </a:extLst>
          </p:cNvPr>
          <p:cNvSpPr/>
          <p:nvPr/>
        </p:nvSpPr>
        <p:spPr>
          <a:xfrm>
            <a:off x="9999465" y="5150211"/>
            <a:ext cx="1872000" cy="180000"/>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基幹業務での活用</a:t>
            </a:r>
          </a:p>
        </p:txBody>
      </p:sp>
      <p:pic>
        <p:nvPicPr>
          <p:cNvPr id="19" name="図 18">
            <a:extLst>
              <a:ext uri="{FF2B5EF4-FFF2-40B4-BE49-F238E27FC236}">
                <a16:creationId xmlns:a16="http://schemas.microsoft.com/office/drawing/2014/main" id="{2D20D9D8-991B-409C-8DF7-18C44C90F64F}"/>
              </a:ext>
            </a:extLst>
          </p:cNvPr>
          <p:cNvPicPr>
            <a:picLocks noChangeAspect="1"/>
          </p:cNvPicPr>
          <p:nvPr/>
        </p:nvPicPr>
        <p:blipFill>
          <a:blip r:embed="rId6"/>
          <a:stretch>
            <a:fillRect/>
          </a:stretch>
        </p:blipFill>
        <p:spPr>
          <a:xfrm>
            <a:off x="4257421" y="5872082"/>
            <a:ext cx="1711666" cy="474612"/>
          </a:xfrm>
          <a:prstGeom prst="rect">
            <a:avLst/>
          </a:prstGeom>
        </p:spPr>
      </p:pic>
      <p:sp>
        <p:nvSpPr>
          <p:cNvPr id="20" name="テキスト ボックス 19">
            <a:extLst>
              <a:ext uri="{FF2B5EF4-FFF2-40B4-BE49-F238E27FC236}">
                <a16:creationId xmlns:a16="http://schemas.microsoft.com/office/drawing/2014/main" id="{BF0EB509-24F0-4827-84FD-4E861F97B278}"/>
              </a:ext>
            </a:extLst>
          </p:cNvPr>
          <p:cNvSpPr txBox="1"/>
          <p:nvPr/>
        </p:nvSpPr>
        <p:spPr>
          <a:xfrm>
            <a:off x="4091355" y="5341033"/>
            <a:ext cx="1957754" cy="4154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4500</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名のコミュニティ</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(2022</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年</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1" lang="ja-JP" altLang="en-US"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月時点</a:t>
            </a:r>
            <a:r>
              <a:rPr kumimoji="1" lang="en-US" altLang="ja-JP" sz="6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Teams</a:t>
            </a:r>
            <a:r>
              <a:rPr kumimoji="1" lang="ja-JP" altLang="en-US" sz="105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を活用したノウハウ共有</a:t>
            </a:r>
          </a:p>
        </p:txBody>
      </p:sp>
      <p:sp>
        <p:nvSpPr>
          <p:cNvPr id="21" name="テキスト ボックス 20">
            <a:extLst>
              <a:ext uri="{FF2B5EF4-FFF2-40B4-BE49-F238E27FC236}">
                <a16:creationId xmlns:a16="http://schemas.microsoft.com/office/drawing/2014/main" id="{586DF34D-66BD-4C2F-8843-D17B46176DB8}"/>
              </a:ext>
            </a:extLst>
          </p:cNvPr>
          <p:cNvSpPr txBox="1"/>
          <p:nvPr/>
        </p:nvSpPr>
        <p:spPr>
          <a:xfrm>
            <a:off x="6092653" y="5297745"/>
            <a:ext cx="1957754"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月次のハンズオンセッション</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開発体験型ワークショップ</a:t>
            </a:r>
            <a:endPar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Executive</a:t>
            </a:r>
            <a:r>
              <a:rPr kumimoji="1" lang="ja-JP" altLang="en-US" sz="10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向けハンズオン</a:t>
            </a:r>
          </a:p>
        </p:txBody>
      </p:sp>
      <p:pic>
        <p:nvPicPr>
          <p:cNvPr id="22" name="図 21">
            <a:extLst>
              <a:ext uri="{FF2B5EF4-FFF2-40B4-BE49-F238E27FC236}">
                <a16:creationId xmlns:a16="http://schemas.microsoft.com/office/drawing/2014/main" id="{4DF5FA7E-7896-4C93-95E2-C13B0993AF0E}"/>
              </a:ext>
            </a:extLst>
          </p:cNvPr>
          <p:cNvPicPr>
            <a:picLocks noChangeAspect="1"/>
          </p:cNvPicPr>
          <p:nvPr/>
        </p:nvPicPr>
        <p:blipFill>
          <a:blip r:embed="rId7"/>
          <a:stretch>
            <a:fillRect/>
          </a:stretch>
        </p:blipFill>
        <p:spPr>
          <a:xfrm>
            <a:off x="6361636" y="5872082"/>
            <a:ext cx="1289100" cy="710720"/>
          </a:xfrm>
          <a:prstGeom prst="rect">
            <a:avLst/>
          </a:prstGeom>
        </p:spPr>
      </p:pic>
      <p:pic>
        <p:nvPicPr>
          <p:cNvPr id="23" name="図 22">
            <a:extLst>
              <a:ext uri="{FF2B5EF4-FFF2-40B4-BE49-F238E27FC236}">
                <a16:creationId xmlns:a16="http://schemas.microsoft.com/office/drawing/2014/main" id="{5AB46208-7FEF-4B96-AE54-F296D1198C2A}"/>
              </a:ext>
            </a:extLst>
          </p:cNvPr>
          <p:cNvPicPr>
            <a:picLocks noChangeAspect="1"/>
          </p:cNvPicPr>
          <p:nvPr/>
        </p:nvPicPr>
        <p:blipFill>
          <a:blip r:embed="rId8"/>
          <a:stretch>
            <a:fillRect/>
          </a:stretch>
        </p:blipFill>
        <p:spPr>
          <a:xfrm>
            <a:off x="8401495" y="5854711"/>
            <a:ext cx="1225237" cy="753699"/>
          </a:xfrm>
          <a:prstGeom prst="rect">
            <a:avLst/>
          </a:prstGeom>
        </p:spPr>
      </p:pic>
      <p:sp>
        <p:nvSpPr>
          <p:cNvPr id="24" name="テキスト ボックス 23">
            <a:extLst>
              <a:ext uri="{FF2B5EF4-FFF2-40B4-BE49-F238E27FC236}">
                <a16:creationId xmlns:a16="http://schemas.microsoft.com/office/drawing/2014/main" id="{1ED3C590-68D5-4255-AC20-23D3FEF9154A}"/>
              </a:ext>
            </a:extLst>
          </p:cNvPr>
          <p:cNvSpPr txBox="1"/>
          <p:nvPr/>
        </p:nvSpPr>
        <p:spPr>
          <a:xfrm>
            <a:off x="8043285" y="5312673"/>
            <a:ext cx="1957754"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遊休設備マッチング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仕入先連携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/CICD</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開発効率化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経費管理</a:t>
            </a:r>
            <a:endPar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行先掲示板 </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工場現場予備品管理</a:t>
            </a:r>
          </a:p>
        </p:txBody>
      </p:sp>
      <p:sp>
        <p:nvSpPr>
          <p:cNvPr id="25" name="テキスト ボックス 24">
            <a:extLst>
              <a:ext uri="{FF2B5EF4-FFF2-40B4-BE49-F238E27FC236}">
                <a16:creationId xmlns:a16="http://schemas.microsoft.com/office/drawing/2014/main" id="{4E9BE517-4806-4788-AB42-A764D95A3285}"/>
              </a:ext>
            </a:extLst>
          </p:cNvPr>
          <p:cNvSpPr txBox="1"/>
          <p:nvPr/>
        </p:nvSpPr>
        <p:spPr>
          <a:xfrm>
            <a:off x="10001242" y="5318174"/>
            <a:ext cx="195775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基幹システム領域の</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UI</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部分における</a:t>
            </a:r>
            <a:r>
              <a:rPr kumimoji="1" lang="en-US" altLang="ja-JP"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Power Platform</a:t>
            </a:r>
            <a:r>
              <a:rPr kumimoji="1" lang="ja-JP" altLang="en-US" sz="9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活用検討</a:t>
            </a:r>
          </a:p>
        </p:txBody>
      </p:sp>
      <p:pic>
        <p:nvPicPr>
          <p:cNvPr id="26" name="図 25">
            <a:extLst>
              <a:ext uri="{FF2B5EF4-FFF2-40B4-BE49-F238E27FC236}">
                <a16:creationId xmlns:a16="http://schemas.microsoft.com/office/drawing/2014/main" id="{C5C47978-8159-48CB-9AF5-BC6F33D76167}"/>
              </a:ext>
            </a:extLst>
          </p:cNvPr>
          <p:cNvPicPr>
            <a:picLocks noChangeAspect="1"/>
          </p:cNvPicPr>
          <p:nvPr/>
        </p:nvPicPr>
        <p:blipFill>
          <a:blip r:embed="rId9"/>
          <a:stretch>
            <a:fillRect/>
          </a:stretch>
        </p:blipFill>
        <p:spPr>
          <a:xfrm>
            <a:off x="10188256" y="5739238"/>
            <a:ext cx="1463811" cy="827053"/>
          </a:xfrm>
          <a:prstGeom prst="rect">
            <a:avLst/>
          </a:prstGeom>
        </p:spPr>
      </p:pic>
      <p:pic>
        <p:nvPicPr>
          <p:cNvPr id="27" name="図 26">
            <a:extLst>
              <a:ext uri="{FF2B5EF4-FFF2-40B4-BE49-F238E27FC236}">
                <a16:creationId xmlns:a16="http://schemas.microsoft.com/office/drawing/2014/main" id="{0AE26F29-031D-4295-8C34-BD5FE6286D2C}"/>
              </a:ext>
            </a:extLst>
          </p:cNvPr>
          <p:cNvPicPr>
            <a:picLocks noChangeAspect="1"/>
          </p:cNvPicPr>
          <p:nvPr/>
        </p:nvPicPr>
        <p:blipFill>
          <a:blip r:embed="rId10"/>
          <a:stretch>
            <a:fillRect/>
          </a:stretch>
        </p:blipFill>
        <p:spPr>
          <a:xfrm>
            <a:off x="280698" y="2948338"/>
            <a:ext cx="423107" cy="279473"/>
          </a:xfrm>
          <a:prstGeom prst="rect">
            <a:avLst/>
          </a:prstGeom>
        </p:spPr>
      </p:pic>
      <p:pic>
        <p:nvPicPr>
          <p:cNvPr id="28" name="図 27">
            <a:extLst>
              <a:ext uri="{FF2B5EF4-FFF2-40B4-BE49-F238E27FC236}">
                <a16:creationId xmlns:a16="http://schemas.microsoft.com/office/drawing/2014/main" id="{C6959245-3F57-4D96-882D-F48D09300C58}"/>
              </a:ext>
            </a:extLst>
          </p:cNvPr>
          <p:cNvPicPr>
            <a:picLocks noChangeAspect="1"/>
          </p:cNvPicPr>
          <p:nvPr/>
        </p:nvPicPr>
        <p:blipFill>
          <a:blip r:embed="rId11"/>
          <a:stretch>
            <a:fillRect/>
          </a:stretch>
        </p:blipFill>
        <p:spPr>
          <a:xfrm>
            <a:off x="881984" y="2433072"/>
            <a:ext cx="351307" cy="348831"/>
          </a:xfrm>
          <a:prstGeom prst="rect">
            <a:avLst/>
          </a:prstGeom>
        </p:spPr>
      </p:pic>
      <p:pic>
        <p:nvPicPr>
          <p:cNvPr id="29" name="図 28">
            <a:extLst>
              <a:ext uri="{FF2B5EF4-FFF2-40B4-BE49-F238E27FC236}">
                <a16:creationId xmlns:a16="http://schemas.microsoft.com/office/drawing/2014/main" id="{AFD2E82D-CE93-4842-894B-99CD42A4D674}"/>
              </a:ext>
            </a:extLst>
          </p:cNvPr>
          <p:cNvPicPr>
            <a:picLocks noChangeAspect="1"/>
          </p:cNvPicPr>
          <p:nvPr/>
        </p:nvPicPr>
        <p:blipFill>
          <a:blip r:embed="rId10"/>
          <a:stretch>
            <a:fillRect/>
          </a:stretch>
        </p:blipFill>
        <p:spPr>
          <a:xfrm>
            <a:off x="892415" y="2948338"/>
            <a:ext cx="423107" cy="279473"/>
          </a:xfrm>
          <a:prstGeom prst="rect">
            <a:avLst/>
          </a:prstGeom>
        </p:spPr>
      </p:pic>
      <p:pic>
        <p:nvPicPr>
          <p:cNvPr id="30" name="図 29">
            <a:extLst>
              <a:ext uri="{FF2B5EF4-FFF2-40B4-BE49-F238E27FC236}">
                <a16:creationId xmlns:a16="http://schemas.microsoft.com/office/drawing/2014/main" id="{DBC89AAC-AACF-4DFD-8E0E-2924EC4680AD}"/>
              </a:ext>
            </a:extLst>
          </p:cNvPr>
          <p:cNvPicPr>
            <a:picLocks noChangeAspect="1"/>
          </p:cNvPicPr>
          <p:nvPr/>
        </p:nvPicPr>
        <p:blipFill>
          <a:blip r:embed="rId10"/>
          <a:stretch>
            <a:fillRect/>
          </a:stretch>
        </p:blipFill>
        <p:spPr>
          <a:xfrm>
            <a:off x="1546513" y="2948338"/>
            <a:ext cx="423107" cy="279473"/>
          </a:xfrm>
          <a:prstGeom prst="rect">
            <a:avLst/>
          </a:prstGeom>
        </p:spPr>
      </p:pic>
      <p:pic>
        <p:nvPicPr>
          <p:cNvPr id="31" name="図 30" descr="テキスト が含まれている画像&#10;&#10;自動的に生成された説明">
            <a:extLst>
              <a:ext uri="{FF2B5EF4-FFF2-40B4-BE49-F238E27FC236}">
                <a16:creationId xmlns:a16="http://schemas.microsoft.com/office/drawing/2014/main" id="{F5C520DD-2F2E-47AB-B387-0596020937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88085" y="2392074"/>
            <a:ext cx="330388" cy="262831"/>
          </a:xfrm>
          <a:prstGeom prst="rect">
            <a:avLst/>
          </a:prstGeom>
        </p:spPr>
      </p:pic>
      <p:pic>
        <p:nvPicPr>
          <p:cNvPr id="32" name="図 31">
            <a:extLst>
              <a:ext uri="{FF2B5EF4-FFF2-40B4-BE49-F238E27FC236}">
                <a16:creationId xmlns:a16="http://schemas.microsoft.com/office/drawing/2014/main" id="{684E992A-549C-4683-93D2-89709DF2B83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8085" y="2544516"/>
            <a:ext cx="351307" cy="279473"/>
          </a:xfrm>
          <a:prstGeom prst="rect">
            <a:avLst/>
          </a:prstGeom>
        </p:spPr>
      </p:pic>
      <p:sp>
        <p:nvSpPr>
          <p:cNvPr id="33" name="テキスト ボックス 32">
            <a:extLst>
              <a:ext uri="{FF2B5EF4-FFF2-40B4-BE49-F238E27FC236}">
                <a16:creationId xmlns:a16="http://schemas.microsoft.com/office/drawing/2014/main" id="{EE2EF2EA-0885-416D-A10B-D0D95E9C6628}"/>
              </a:ext>
            </a:extLst>
          </p:cNvPr>
          <p:cNvSpPr txBox="1"/>
          <p:nvPr/>
        </p:nvSpPr>
        <p:spPr>
          <a:xfrm>
            <a:off x="594361" y="2269613"/>
            <a:ext cx="807502" cy="143139"/>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ファイルサーバー</a:t>
            </a:r>
          </a:p>
        </p:txBody>
      </p:sp>
      <p:pic>
        <p:nvPicPr>
          <p:cNvPr id="34" name="図 33" descr="テキスト が含まれている画像&#10;&#10;自動的に生成された説明">
            <a:extLst>
              <a:ext uri="{FF2B5EF4-FFF2-40B4-BE49-F238E27FC236}">
                <a16:creationId xmlns:a16="http://schemas.microsoft.com/office/drawing/2014/main" id="{1E855B3F-ED72-44FF-B0FC-5BA81ED4D3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7057" y="2916740"/>
            <a:ext cx="330388" cy="262831"/>
          </a:xfrm>
          <a:prstGeom prst="rect">
            <a:avLst/>
          </a:prstGeom>
        </p:spPr>
      </p:pic>
      <p:sp>
        <p:nvSpPr>
          <p:cNvPr id="35" name="テキスト ボックス 34">
            <a:extLst>
              <a:ext uri="{FF2B5EF4-FFF2-40B4-BE49-F238E27FC236}">
                <a16:creationId xmlns:a16="http://schemas.microsoft.com/office/drawing/2014/main" id="{75F30ABC-7463-48FD-B702-11FDDD615434}"/>
              </a:ext>
            </a:extLst>
          </p:cNvPr>
          <p:cNvSpPr txBox="1"/>
          <p:nvPr/>
        </p:nvSpPr>
        <p:spPr>
          <a:xfrm>
            <a:off x="1402008" y="2425975"/>
            <a:ext cx="892460" cy="85353"/>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6" name="テキスト ボックス 35">
            <a:extLst>
              <a:ext uri="{FF2B5EF4-FFF2-40B4-BE49-F238E27FC236}">
                <a16:creationId xmlns:a16="http://schemas.microsoft.com/office/drawing/2014/main" id="{7CE10462-F365-4589-91EE-B0C2BE2B6EB2}"/>
              </a:ext>
            </a:extLst>
          </p:cNvPr>
          <p:cNvSpPr txBox="1"/>
          <p:nvPr/>
        </p:nvSpPr>
        <p:spPr>
          <a:xfrm>
            <a:off x="1402008" y="2581773"/>
            <a:ext cx="734324" cy="169259"/>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7" name="テキスト ボックス 36">
            <a:extLst>
              <a:ext uri="{FF2B5EF4-FFF2-40B4-BE49-F238E27FC236}">
                <a16:creationId xmlns:a16="http://schemas.microsoft.com/office/drawing/2014/main" id="{512DC9DD-5535-4C18-BFCB-536FC79AE6C2}"/>
              </a:ext>
            </a:extLst>
          </p:cNvPr>
          <p:cNvSpPr txBox="1"/>
          <p:nvPr/>
        </p:nvSpPr>
        <p:spPr>
          <a:xfrm>
            <a:off x="9934" y="3182090"/>
            <a:ext cx="962439" cy="22191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Excel</a:t>
            </a: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マクロ</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,VBA</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sp>
        <p:nvSpPr>
          <p:cNvPr id="38" name="テキスト ボックス 37">
            <a:extLst>
              <a:ext uri="{FF2B5EF4-FFF2-40B4-BE49-F238E27FC236}">
                <a16:creationId xmlns:a16="http://schemas.microsoft.com/office/drawing/2014/main" id="{75646DD2-1133-4A30-8206-8131D174230F}"/>
              </a:ext>
            </a:extLst>
          </p:cNvPr>
          <p:cNvSpPr txBox="1"/>
          <p:nvPr/>
        </p:nvSpPr>
        <p:spPr>
          <a:xfrm>
            <a:off x="1385001" y="3170796"/>
            <a:ext cx="748602" cy="153763"/>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ローカルドライブ上の</a:t>
            </a:r>
            <a:r>
              <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Access</a:t>
            </a:r>
            <a:endPar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p:txBody>
      </p:sp>
      <p:pic>
        <p:nvPicPr>
          <p:cNvPr id="39" name="図 38">
            <a:extLst>
              <a:ext uri="{FF2B5EF4-FFF2-40B4-BE49-F238E27FC236}">
                <a16:creationId xmlns:a16="http://schemas.microsoft.com/office/drawing/2014/main" id="{B6874C1A-0BE5-4132-AD02-FD431A59FF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3932" y="2903107"/>
            <a:ext cx="351307" cy="279473"/>
          </a:xfrm>
          <a:prstGeom prst="rect">
            <a:avLst/>
          </a:prstGeom>
        </p:spPr>
      </p:pic>
      <p:cxnSp>
        <p:nvCxnSpPr>
          <p:cNvPr id="40" name="直線矢印コネクタ 39">
            <a:extLst>
              <a:ext uri="{FF2B5EF4-FFF2-40B4-BE49-F238E27FC236}">
                <a16:creationId xmlns:a16="http://schemas.microsoft.com/office/drawing/2014/main" id="{A6CA707C-52C9-4655-B043-A3A36A9AF79F}"/>
              </a:ext>
            </a:extLst>
          </p:cNvPr>
          <p:cNvCxnSpPr>
            <a:cxnSpLocks/>
            <a:stCxn id="34" idx="0"/>
          </p:cNvCxnSpPr>
          <p:nvPr/>
        </p:nvCxnSpPr>
        <p:spPr>
          <a:xfrm flipV="1">
            <a:off x="492251" y="2810560"/>
            <a:ext cx="553065" cy="106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CF945A4C-8B5E-4FC9-9A22-449B18F0FE5D}"/>
              </a:ext>
            </a:extLst>
          </p:cNvPr>
          <p:cNvCxnSpPr>
            <a:cxnSpLocks/>
          </p:cNvCxnSpPr>
          <p:nvPr/>
        </p:nvCxnSpPr>
        <p:spPr>
          <a:xfrm flipV="1">
            <a:off x="1103968" y="2798587"/>
            <a:ext cx="0" cy="189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D176574-DF5B-4532-B1EB-3778A7DE6AB2}"/>
              </a:ext>
            </a:extLst>
          </p:cNvPr>
          <p:cNvCxnSpPr>
            <a:cxnSpLocks/>
            <a:stCxn id="39" idx="0"/>
          </p:cNvCxnSpPr>
          <p:nvPr/>
        </p:nvCxnSpPr>
        <p:spPr>
          <a:xfrm flipH="1" flipV="1">
            <a:off x="1152859" y="2798587"/>
            <a:ext cx="596727" cy="104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テキスト ボックス 42">
            <a:extLst>
              <a:ext uri="{FF2B5EF4-FFF2-40B4-BE49-F238E27FC236}">
                <a16:creationId xmlns:a16="http://schemas.microsoft.com/office/drawing/2014/main" id="{935DC004-86DA-4A04-BFF4-9D0B213106C8}"/>
              </a:ext>
            </a:extLst>
          </p:cNvPr>
          <p:cNvSpPr txBox="1"/>
          <p:nvPr/>
        </p:nvSpPr>
        <p:spPr>
          <a:xfrm>
            <a:off x="2056072" y="2302798"/>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どこに、どんなアプリケーションがあるのか把握できない</a:t>
            </a:r>
            <a:endParaRPr kumimoji="1"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ユーザーのローカルドライブにもデータが分散配置され、重要データが流出するリスクが生じる</a:t>
            </a:r>
            <a:endParaRPr kumimoji="0" lang="en-US" altLang="ja-JP"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作成者の異動や退職によりアプリケーションがメンテナンスできなくなる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データ・システムの連携先を把握・制御する事ができない</a:t>
            </a:r>
          </a:p>
        </p:txBody>
      </p:sp>
      <p:sp>
        <p:nvSpPr>
          <p:cNvPr id="44" name="二等辺三角形 43">
            <a:extLst>
              <a:ext uri="{FF2B5EF4-FFF2-40B4-BE49-F238E27FC236}">
                <a16:creationId xmlns:a16="http://schemas.microsoft.com/office/drawing/2014/main" id="{C63F9055-88FE-478F-9402-CD2958068541}"/>
              </a:ext>
            </a:extLst>
          </p:cNvPr>
          <p:cNvSpPr/>
          <p:nvPr/>
        </p:nvSpPr>
        <p:spPr>
          <a:xfrm rot="10800000">
            <a:off x="1198685" y="3526861"/>
            <a:ext cx="1764146" cy="17155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765"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45" name="図 44">
            <a:extLst>
              <a:ext uri="{FF2B5EF4-FFF2-40B4-BE49-F238E27FC236}">
                <a16:creationId xmlns:a16="http://schemas.microsoft.com/office/drawing/2014/main" id="{F3D742DB-7785-4605-9F88-476DE4077F7A}"/>
              </a:ext>
            </a:extLst>
          </p:cNvPr>
          <p:cNvPicPr>
            <a:picLocks noChangeAspect="1"/>
          </p:cNvPicPr>
          <p:nvPr/>
        </p:nvPicPr>
        <p:blipFill>
          <a:blip r:embed="rId14"/>
          <a:stretch>
            <a:fillRect/>
          </a:stretch>
        </p:blipFill>
        <p:spPr>
          <a:xfrm>
            <a:off x="479302" y="3743621"/>
            <a:ext cx="1055985" cy="560061"/>
          </a:xfrm>
          <a:prstGeom prst="rect">
            <a:avLst/>
          </a:prstGeom>
        </p:spPr>
      </p:pic>
      <p:pic>
        <p:nvPicPr>
          <p:cNvPr id="46" name="図 45">
            <a:extLst>
              <a:ext uri="{FF2B5EF4-FFF2-40B4-BE49-F238E27FC236}">
                <a16:creationId xmlns:a16="http://schemas.microsoft.com/office/drawing/2014/main" id="{98316A66-9962-4BD2-9844-8EBD18A30CC7}"/>
              </a:ext>
            </a:extLst>
          </p:cNvPr>
          <p:cNvPicPr>
            <a:picLocks noChangeAspect="1"/>
          </p:cNvPicPr>
          <p:nvPr/>
        </p:nvPicPr>
        <p:blipFill>
          <a:blip r:embed="rId10"/>
          <a:stretch>
            <a:fillRect/>
          </a:stretch>
        </p:blipFill>
        <p:spPr>
          <a:xfrm>
            <a:off x="183758" y="4501530"/>
            <a:ext cx="422317" cy="293839"/>
          </a:xfrm>
          <a:prstGeom prst="rect">
            <a:avLst/>
          </a:prstGeom>
        </p:spPr>
      </p:pic>
      <p:pic>
        <p:nvPicPr>
          <p:cNvPr id="47" name="図 46">
            <a:extLst>
              <a:ext uri="{FF2B5EF4-FFF2-40B4-BE49-F238E27FC236}">
                <a16:creationId xmlns:a16="http://schemas.microsoft.com/office/drawing/2014/main" id="{375C8849-0E22-4BD4-AAFD-B533582DEB2A}"/>
              </a:ext>
            </a:extLst>
          </p:cNvPr>
          <p:cNvPicPr>
            <a:picLocks noChangeAspect="1"/>
          </p:cNvPicPr>
          <p:nvPr/>
        </p:nvPicPr>
        <p:blipFill>
          <a:blip r:embed="rId15"/>
          <a:stretch>
            <a:fillRect/>
          </a:stretch>
        </p:blipFill>
        <p:spPr>
          <a:xfrm>
            <a:off x="1181973" y="3941903"/>
            <a:ext cx="173464" cy="208684"/>
          </a:xfrm>
          <a:prstGeom prst="rect">
            <a:avLst/>
          </a:prstGeom>
        </p:spPr>
      </p:pic>
      <p:pic>
        <p:nvPicPr>
          <p:cNvPr id="48" name="グラフィックス 47" descr="コマンド (ターミナル)">
            <a:extLst>
              <a:ext uri="{FF2B5EF4-FFF2-40B4-BE49-F238E27FC236}">
                <a16:creationId xmlns:a16="http://schemas.microsoft.com/office/drawing/2014/main" id="{B33021C6-2803-4538-97D1-551BC38891C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39849" y="3930828"/>
            <a:ext cx="173464" cy="145359"/>
          </a:xfrm>
          <a:prstGeom prst="rect">
            <a:avLst/>
          </a:prstGeom>
        </p:spPr>
      </p:pic>
      <p:grpSp>
        <p:nvGrpSpPr>
          <p:cNvPr id="49" name="グループ化 48">
            <a:extLst>
              <a:ext uri="{FF2B5EF4-FFF2-40B4-BE49-F238E27FC236}">
                <a16:creationId xmlns:a16="http://schemas.microsoft.com/office/drawing/2014/main" id="{437610E4-3F3E-49D7-A95E-B0D85DB63339}"/>
              </a:ext>
            </a:extLst>
          </p:cNvPr>
          <p:cNvGrpSpPr/>
          <p:nvPr/>
        </p:nvGrpSpPr>
        <p:grpSpPr>
          <a:xfrm>
            <a:off x="802431" y="3964686"/>
            <a:ext cx="173464" cy="145359"/>
            <a:chOff x="9177654" y="4443139"/>
            <a:chExt cx="322767" cy="322767"/>
          </a:xfrm>
        </p:grpSpPr>
        <p:sp>
          <p:nvSpPr>
            <p:cNvPr id="50" name="正方形/長方形 49">
              <a:extLst>
                <a:ext uri="{FF2B5EF4-FFF2-40B4-BE49-F238E27FC236}">
                  <a16:creationId xmlns:a16="http://schemas.microsoft.com/office/drawing/2014/main" id="{3E410C41-841F-40BB-8890-689580F50A52}"/>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1" name="グラフィックス 50" descr="コマンド (ターミナル)">
              <a:extLst>
                <a:ext uri="{FF2B5EF4-FFF2-40B4-BE49-F238E27FC236}">
                  <a16:creationId xmlns:a16="http://schemas.microsoft.com/office/drawing/2014/main" id="{C46509F6-F7B8-4FA3-BC3F-8415A81671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grpSp>
        <p:nvGrpSpPr>
          <p:cNvPr id="52" name="グループ化 51">
            <a:extLst>
              <a:ext uri="{FF2B5EF4-FFF2-40B4-BE49-F238E27FC236}">
                <a16:creationId xmlns:a16="http://schemas.microsoft.com/office/drawing/2014/main" id="{479B09B3-28C4-442B-8C1B-6901BA8CB78B}"/>
              </a:ext>
            </a:extLst>
          </p:cNvPr>
          <p:cNvGrpSpPr/>
          <p:nvPr/>
        </p:nvGrpSpPr>
        <p:grpSpPr>
          <a:xfrm>
            <a:off x="861750" y="4000009"/>
            <a:ext cx="173464" cy="145359"/>
            <a:chOff x="9177654" y="4443139"/>
            <a:chExt cx="322767" cy="322767"/>
          </a:xfrm>
        </p:grpSpPr>
        <p:sp>
          <p:nvSpPr>
            <p:cNvPr id="53" name="正方形/長方形 52">
              <a:extLst>
                <a:ext uri="{FF2B5EF4-FFF2-40B4-BE49-F238E27FC236}">
                  <a16:creationId xmlns:a16="http://schemas.microsoft.com/office/drawing/2014/main" id="{3C29C1FD-85CA-471A-A060-7EEA85AFD9EA}"/>
                </a:ext>
              </a:extLst>
            </p:cNvPr>
            <p:cNvSpPr/>
            <p:nvPr/>
          </p:nvSpPr>
          <p:spPr>
            <a:xfrm>
              <a:off x="9209159" y="4498110"/>
              <a:ext cx="249952" cy="213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ja-JP" altLang="en-US" sz="1000" b="0" i="0" u="none" strike="noStrike" kern="1200" cap="none" spc="0" normalizeH="0" baseline="0" noProof="0">
                <a:ln>
                  <a:noFill/>
                </a:ln>
                <a:solidFill>
                  <a:srgbClr val="FFFFFF"/>
                </a:solidFill>
                <a:effectLst/>
                <a:uLnTx/>
                <a:uFillTx/>
                <a:latin typeface="Segoe UI"/>
                <a:ea typeface="Yu Gothic UI"/>
                <a:cs typeface="+mn-cs"/>
              </a:endParaRPr>
            </a:p>
          </p:txBody>
        </p:sp>
        <p:pic>
          <p:nvPicPr>
            <p:cNvPr id="54" name="グラフィックス 53" descr="コマンド (ターミナル)">
              <a:extLst>
                <a:ext uri="{FF2B5EF4-FFF2-40B4-BE49-F238E27FC236}">
                  <a16:creationId xmlns:a16="http://schemas.microsoft.com/office/drawing/2014/main" id="{317E3A5F-C645-4CDF-B2EA-3B4AA5919B4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177654" y="4443139"/>
              <a:ext cx="322767" cy="322767"/>
            </a:xfrm>
            <a:prstGeom prst="rect">
              <a:avLst/>
            </a:prstGeom>
          </p:spPr>
        </p:pic>
      </p:grpSp>
      <p:sp>
        <p:nvSpPr>
          <p:cNvPr id="55" name="テキスト ボックス 54">
            <a:extLst>
              <a:ext uri="{FF2B5EF4-FFF2-40B4-BE49-F238E27FC236}">
                <a16:creationId xmlns:a16="http://schemas.microsoft.com/office/drawing/2014/main" id="{6E3A2C62-3414-425B-AAD9-AAB014263D3A}"/>
              </a:ext>
            </a:extLst>
          </p:cNvPr>
          <p:cNvSpPr txBox="1"/>
          <p:nvPr/>
        </p:nvSpPr>
        <p:spPr>
          <a:xfrm>
            <a:off x="489495" y="4098886"/>
            <a:ext cx="715198" cy="130652"/>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a:t>
            </a:r>
          </a:p>
        </p:txBody>
      </p:sp>
      <p:sp>
        <p:nvSpPr>
          <p:cNvPr id="56" name="テキスト ボックス 55">
            <a:extLst>
              <a:ext uri="{FF2B5EF4-FFF2-40B4-BE49-F238E27FC236}">
                <a16:creationId xmlns:a16="http://schemas.microsoft.com/office/drawing/2014/main" id="{0F4946EC-F3D2-47CD-8B46-8DE256C60D06}"/>
              </a:ext>
            </a:extLst>
          </p:cNvPr>
          <p:cNvSpPr txBox="1"/>
          <p:nvPr/>
        </p:nvSpPr>
        <p:spPr>
          <a:xfrm>
            <a:off x="1089452" y="4092089"/>
            <a:ext cx="379542" cy="103951"/>
          </a:xfrm>
          <a:prstGeom prst="rect">
            <a:avLst/>
          </a:prstGeom>
          <a:noFill/>
          <a:ln>
            <a:noFill/>
          </a:ln>
        </p:spPr>
        <p:txBody>
          <a:bodyPr wrap="square"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a:t>
            </a:r>
          </a:p>
        </p:txBody>
      </p:sp>
      <p:cxnSp>
        <p:nvCxnSpPr>
          <p:cNvPr id="57" name="直線矢印コネクタ 56">
            <a:extLst>
              <a:ext uri="{FF2B5EF4-FFF2-40B4-BE49-F238E27FC236}">
                <a16:creationId xmlns:a16="http://schemas.microsoft.com/office/drawing/2014/main" id="{88B51E4C-5128-4A80-8FFA-7DAC473136F7}"/>
              </a:ext>
            </a:extLst>
          </p:cNvPr>
          <p:cNvCxnSpPr>
            <a:cxnSpLocks/>
          </p:cNvCxnSpPr>
          <p:nvPr/>
        </p:nvCxnSpPr>
        <p:spPr>
          <a:xfrm flipV="1">
            <a:off x="394916" y="4361163"/>
            <a:ext cx="466834"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0CEA6AB4-E530-4C02-B838-62B82751F72E}"/>
              </a:ext>
            </a:extLst>
          </p:cNvPr>
          <p:cNvCxnSpPr/>
          <p:nvPr/>
        </p:nvCxnSpPr>
        <p:spPr>
          <a:xfrm flipV="1">
            <a:off x="1065192" y="4349219"/>
            <a:ext cx="0" cy="198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9" name="図 58">
            <a:extLst>
              <a:ext uri="{FF2B5EF4-FFF2-40B4-BE49-F238E27FC236}">
                <a16:creationId xmlns:a16="http://schemas.microsoft.com/office/drawing/2014/main" id="{C8A409FA-2B98-4CD7-9D3B-EAF28D004203}"/>
              </a:ext>
            </a:extLst>
          </p:cNvPr>
          <p:cNvPicPr>
            <a:picLocks noChangeAspect="1"/>
          </p:cNvPicPr>
          <p:nvPr/>
        </p:nvPicPr>
        <p:blipFill>
          <a:blip r:embed="rId10"/>
          <a:stretch>
            <a:fillRect/>
          </a:stretch>
        </p:blipFill>
        <p:spPr>
          <a:xfrm>
            <a:off x="863450" y="4500976"/>
            <a:ext cx="422317" cy="293839"/>
          </a:xfrm>
          <a:prstGeom prst="rect">
            <a:avLst/>
          </a:prstGeom>
        </p:spPr>
      </p:pic>
      <p:pic>
        <p:nvPicPr>
          <p:cNvPr id="60" name="図 59">
            <a:extLst>
              <a:ext uri="{FF2B5EF4-FFF2-40B4-BE49-F238E27FC236}">
                <a16:creationId xmlns:a16="http://schemas.microsoft.com/office/drawing/2014/main" id="{1FF8DD78-71FC-4F63-A2B4-7B8738526843}"/>
              </a:ext>
            </a:extLst>
          </p:cNvPr>
          <p:cNvPicPr>
            <a:picLocks noChangeAspect="1"/>
          </p:cNvPicPr>
          <p:nvPr/>
        </p:nvPicPr>
        <p:blipFill>
          <a:blip r:embed="rId10"/>
          <a:stretch>
            <a:fillRect/>
          </a:stretch>
        </p:blipFill>
        <p:spPr>
          <a:xfrm>
            <a:off x="1535287" y="4492833"/>
            <a:ext cx="422317" cy="293839"/>
          </a:xfrm>
          <a:prstGeom prst="rect">
            <a:avLst/>
          </a:prstGeom>
        </p:spPr>
      </p:pic>
      <p:cxnSp>
        <p:nvCxnSpPr>
          <p:cNvPr id="61" name="直線矢印コネクタ 60">
            <a:extLst>
              <a:ext uri="{FF2B5EF4-FFF2-40B4-BE49-F238E27FC236}">
                <a16:creationId xmlns:a16="http://schemas.microsoft.com/office/drawing/2014/main" id="{13F51BE6-30CF-4D87-8B07-AF113A6F43A7}"/>
              </a:ext>
            </a:extLst>
          </p:cNvPr>
          <p:cNvCxnSpPr>
            <a:cxnSpLocks/>
            <a:stCxn id="60" idx="0"/>
          </p:cNvCxnSpPr>
          <p:nvPr/>
        </p:nvCxnSpPr>
        <p:spPr>
          <a:xfrm flipH="1" flipV="1">
            <a:off x="1324129" y="4310984"/>
            <a:ext cx="422317" cy="181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テキスト ボックス 61">
            <a:extLst>
              <a:ext uri="{FF2B5EF4-FFF2-40B4-BE49-F238E27FC236}">
                <a16:creationId xmlns:a16="http://schemas.microsoft.com/office/drawing/2014/main" id="{381ACD63-730A-42B2-81AC-62B3F96CCE9D}"/>
              </a:ext>
            </a:extLst>
          </p:cNvPr>
          <p:cNvSpPr txBox="1"/>
          <p:nvPr/>
        </p:nvSpPr>
        <p:spPr>
          <a:xfrm>
            <a:off x="1397628" y="3905441"/>
            <a:ext cx="858781" cy="179956"/>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強固なセキュリティ</a:t>
            </a:r>
            <a:endParaRPr kumimoji="1" lang="en-US" altLang="ja-JP"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6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とガバナンス</a:t>
            </a:r>
          </a:p>
        </p:txBody>
      </p:sp>
      <p:pic>
        <p:nvPicPr>
          <p:cNvPr id="63" name="グラフィックス 62" descr="チェックマークの付いた盾">
            <a:extLst>
              <a:ext uri="{FF2B5EF4-FFF2-40B4-BE49-F238E27FC236}">
                <a16:creationId xmlns:a16="http://schemas.microsoft.com/office/drawing/2014/main" id="{DD170A92-8E14-4212-926A-715248FDE7B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385001" y="3744348"/>
            <a:ext cx="234673" cy="196651"/>
          </a:xfrm>
          <a:prstGeom prst="rect">
            <a:avLst/>
          </a:prstGeom>
        </p:spPr>
      </p:pic>
      <p:pic>
        <p:nvPicPr>
          <p:cNvPr id="64" name="図 63">
            <a:extLst>
              <a:ext uri="{FF2B5EF4-FFF2-40B4-BE49-F238E27FC236}">
                <a16:creationId xmlns:a16="http://schemas.microsoft.com/office/drawing/2014/main" id="{968FCDD6-D9E8-472F-ACA4-880E60EDF5AE}"/>
              </a:ext>
            </a:extLst>
          </p:cNvPr>
          <p:cNvPicPr>
            <a:picLocks noChangeAspect="1"/>
          </p:cNvPicPr>
          <p:nvPr/>
        </p:nvPicPr>
        <p:blipFill>
          <a:blip r:embed="rId20"/>
          <a:stretch>
            <a:fillRect/>
          </a:stretch>
        </p:blipFill>
        <p:spPr>
          <a:xfrm>
            <a:off x="590683" y="3780775"/>
            <a:ext cx="162662" cy="151775"/>
          </a:xfrm>
          <a:prstGeom prst="rect">
            <a:avLst/>
          </a:prstGeom>
        </p:spPr>
      </p:pic>
      <p:sp>
        <p:nvSpPr>
          <p:cNvPr id="65" name="テキスト ボックス 64">
            <a:extLst>
              <a:ext uri="{FF2B5EF4-FFF2-40B4-BE49-F238E27FC236}">
                <a16:creationId xmlns:a16="http://schemas.microsoft.com/office/drawing/2014/main" id="{0477686A-FB60-4061-9274-C92B09E8A19E}"/>
              </a:ext>
            </a:extLst>
          </p:cNvPr>
          <p:cNvSpPr txBox="1"/>
          <p:nvPr/>
        </p:nvSpPr>
        <p:spPr>
          <a:xfrm>
            <a:off x="-15098" y="3722561"/>
            <a:ext cx="879923" cy="262651"/>
          </a:xfrm>
          <a:prstGeom prst="rect">
            <a:avLst/>
          </a:prstGeom>
          <a:noFill/>
          <a:ln>
            <a:noFill/>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クラウド上で</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アプリケーションも</a:t>
            </a:r>
            <a:endParaRPr kumimoji="1" lang="en-US" altLang="ja-JP"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1" lang="ja-JP" altLang="en-US" sz="5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データも 一元管理</a:t>
            </a:r>
          </a:p>
        </p:txBody>
      </p:sp>
      <p:sp>
        <p:nvSpPr>
          <p:cNvPr id="66" name="テキスト ボックス 65">
            <a:extLst>
              <a:ext uri="{FF2B5EF4-FFF2-40B4-BE49-F238E27FC236}">
                <a16:creationId xmlns:a16="http://schemas.microsoft.com/office/drawing/2014/main" id="{B36D92F8-CBB2-41E5-9798-8C2022632A1B}"/>
              </a:ext>
            </a:extLst>
          </p:cNvPr>
          <p:cNvSpPr txBox="1"/>
          <p:nvPr/>
        </p:nvSpPr>
        <p:spPr>
          <a:xfrm>
            <a:off x="2035516" y="3737276"/>
            <a:ext cx="1880697" cy="646407"/>
          </a:xfrm>
          <a:prstGeom prst="rect">
            <a:avLst/>
          </a:prstGeom>
          <a:noFill/>
          <a:ln>
            <a:noFill/>
          </a:ln>
        </p:spPr>
        <p:txBody>
          <a:bodyPr wrap="square" rtlCol="0">
            <a:noAutofit/>
          </a:bodyPr>
          <a:lstStyle/>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クラウド上にあるアプリケーションとデータを管理者が全て把握・制御できる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データは常にクラウド上にあり強固なセキュリティで保護されるため流出リスクを抑えることが出来る</a:t>
            </a:r>
          </a:p>
          <a:p>
            <a:pPr marL="88900" marR="0" lvl="0" indent="-88900" algn="l" defTabSz="914367"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1" lang="ja-JP" altLang="en-US" sz="7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アプリケーションのライフサイクルマネジメントを統一ルールで運用できるためメンテナンスの問題が生じない</a:t>
            </a:r>
          </a:p>
        </p:txBody>
      </p:sp>
      <p:sp>
        <p:nvSpPr>
          <p:cNvPr id="67" name="正方形/長方形 66">
            <a:extLst>
              <a:ext uri="{FF2B5EF4-FFF2-40B4-BE49-F238E27FC236}">
                <a16:creationId xmlns:a16="http://schemas.microsoft.com/office/drawing/2014/main" id="{B634A5B1-92E2-437F-BDD9-C01ED0849C1E}"/>
              </a:ext>
            </a:extLst>
          </p:cNvPr>
          <p:cNvSpPr/>
          <p:nvPr/>
        </p:nvSpPr>
        <p:spPr>
          <a:xfrm>
            <a:off x="278188" y="2308122"/>
            <a:ext cx="396000" cy="157389"/>
          </a:xfrm>
          <a:prstGeom prst="rect">
            <a:avLst/>
          </a:prstGeom>
          <a:solidFill>
            <a:schemeClr val="accent3"/>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これまで</a:t>
            </a:r>
          </a:p>
        </p:txBody>
      </p:sp>
      <p:sp>
        <p:nvSpPr>
          <p:cNvPr id="68" name="正方形/長方形 67">
            <a:extLst>
              <a:ext uri="{FF2B5EF4-FFF2-40B4-BE49-F238E27FC236}">
                <a16:creationId xmlns:a16="http://schemas.microsoft.com/office/drawing/2014/main" id="{A96D919D-DB1D-4910-B728-DB0D7C0BC0D9}"/>
              </a:ext>
            </a:extLst>
          </p:cNvPr>
          <p:cNvSpPr/>
          <p:nvPr/>
        </p:nvSpPr>
        <p:spPr>
          <a:xfrm>
            <a:off x="278188" y="3542562"/>
            <a:ext cx="396000" cy="157389"/>
          </a:xfrm>
          <a:prstGeom prst="rect">
            <a:avLst/>
          </a:prstGeom>
          <a:solidFill>
            <a:schemeClr val="accent5"/>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現在</a:t>
            </a:r>
          </a:p>
        </p:txBody>
      </p:sp>
      <p:sp>
        <p:nvSpPr>
          <p:cNvPr id="69" name="正方形/長方形 68">
            <a:extLst>
              <a:ext uri="{FF2B5EF4-FFF2-40B4-BE49-F238E27FC236}">
                <a16:creationId xmlns:a16="http://schemas.microsoft.com/office/drawing/2014/main" id="{57963DB0-B4B7-4681-8A21-B59E088C96A4}"/>
              </a:ext>
            </a:extLst>
          </p:cNvPr>
          <p:cNvSpPr/>
          <p:nvPr/>
        </p:nvSpPr>
        <p:spPr>
          <a:xfrm>
            <a:off x="287851" y="4929281"/>
            <a:ext cx="3600000" cy="180000"/>
          </a:xfrm>
          <a:prstGeom prst="rect">
            <a:avLst/>
          </a:prstGeom>
          <a:solidFill>
            <a:schemeClr val="tx1"/>
          </a:solidFill>
          <a:ln w="9525" cap="flat" cmpd="sng" algn="ctr">
            <a:noFill/>
            <a:prstDash val="solid"/>
          </a:ln>
          <a:effectLst/>
        </p:spPr>
        <p:txBody>
          <a:bodyPr lIns="36000" tIns="36000" rIns="36000" bIns="36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rPr>
              <a:t>マイクロソフト・ローコードソリューションの特長</a:t>
            </a:r>
          </a:p>
        </p:txBody>
      </p:sp>
      <p:pic>
        <p:nvPicPr>
          <p:cNvPr id="70" name="図 69">
            <a:extLst>
              <a:ext uri="{FF2B5EF4-FFF2-40B4-BE49-F238E27FC236}">
                <a16:creationId xmlns:a16="http://schemas.microsoft.com/office/drawing/2014/main" id="{AC4B184E-4137-4041-9D27-AC8D9B6487FC}"/>
              </a:ext>
            </a:extLst>
          </p:cNvPr>
          <p:cNvPicPr>
            <a:picLocks noChangeAspect="1"/>
          </p:cNvPicPr>
          <p:nvPr/>
        </p:nvPicPr>
        <p:blipFill>
          <a:blip r:embed="rId21"/>
          <a:stretch>
            <a:fillRect/>
          </a:stretch>
        </p:blipFill>
        <p:spPr>
          <a:xfrm>
            <a:off x="489495" y="5155882"/>
            <a:ext cx="3134360" cy="857052"/>
          </a:xfrm>
          <a:prstGeom prst="rect">
            <a:avLst/>
          </a:prstGeom>
        </p:spPr>
      </p:pic>
      <p:sp>
        <p:nvSpPr>
          <p:cNvPr id="71" name="正方形/長方形 70">
            <a:extLst>
              <a:ext uri="{FF2B5EF4-FFF2-40B4-BE49-F238E27FC236}">
                <a16:creationId xmlns:a16="http://schemas.microsoft.com/office/drawing/2014/main" id="{E695675D-3CA4-4D4A-9014-667F2E5DDD2A}"/>
              </a:ext>
            </a:extLst>
          </p:cNvPr>
          <p:cNvSpPr/>
          <p:nvPr/>
        </p:nvSpPr>
        <p:spPr>
          <a:xfrm>
            <a:off x="398141"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①かんたん・</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作りやすい</a:t>
            </a:r>
            <a:endParaRPr kumimoji="0" lang="en-US" altLang="ja-JP" sz="10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p:sp>
        <p:nvSpPr>
          <p:cNvPr id="72" name="正方形/長方形 71">
            <a:extLst>
              <a:ext uri="{FF2B5EF4-FFF2-40B4-BE49-F238E27FC236}">
                <a16:creationId xmlns:a16="http://schemas.microsoft.com/office/drawing/2014/main" id="{6E1B26E2-CA77-4398-AC0D-538DAF882753}"/>
              </a:ext>
            </a:extLst>
          </p:cNvPr>
          <p:cNvSpPr/>
          <p:nvPr/>
        </p:nvSpPr>
        <p:spPr>
          <a:xfrm>
            <a:off x="1562105"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②</a:t>
            </a: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Teams</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との連携が便利・早い</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業務プロセスとコミュニケーションを融合できる</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p>
        </p:txBody>
      </p:sp>
      <p:sp>
        <p:nvSpPr>
          <p:cNvPr id="73" name="正方形/長方形 72">
            <a:extLst>
              <a:ext uri="{FF2B5EF4-FFF2-40B4-BE49-F238E27FC236}">
                <a16:creationId xmlns:a16="http://schemas.microsoft.com/office/drawing/2014/main" id="{E27A05C1-152A-475F-BB1C-78A6D046403F}"/>
              </a:ext>
            </a:extLst>
          </p:cNvPr>
          <p:cNvSpPr/>
          <p:nvPr/>
        </p:nvSpPr>
        <p:spPr>
          <a:xfrm>
            <a:off x="2726069" y="6072451"/>
            <a:ext cx="1044000" cy="504000"/>
          </a:xfrm>
          <a:prstGeom prst="rect">
            <a:avLst/>
          </a:prstGeom>
          <a:solidFill>
            <a:schemeClr val="accent5">
              <a:lumMod val="20000"/>
              <a:lumOff val="80000"/>
              <a:alpha val="85000"/>
            </a:schemeClr>
          </a:solidFill>
          <a:ln w="25400" cap="flat" cmpd="sng" algn="ctr">
            <a:noFill/>
            <a:prstDash val="solid"/>
          </a:ln>
          <a:effectLst/>
        </p:spPr>
        <p:style>
          <a:lnRef idx="0">
            <a:scrgbClr r="0" g="0" b="0"/>
          </a:lnRef>
          <a:fillRef idx="0">
            <a:scrgbClr r="0" g="0" b="0"/>
          </a:fillRef>
          <a:effectRef idx="0">
            <a:scrgbClr r="0" g="0" b="0"/>
          </a:effectRef>
          <a:fontRef idx="major"/>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③展開が簡単・</a:t>
            </a:r>
            <a:endPar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&amp;</a:t>
            </a:r>
            <a:r>
              <a:rPr kumimoji="0" lang="ja-JP" altLang="en-US"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マルチデバイス対応</a:t>
            </a:r>
            <a:br>
              <a:rPr kumimoji="0" lang="en-US" altLang="ja-JP" sz="8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b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(Office 365</a:t>
            </a:r>
            <a:r>
              <a:rPr kumimoji="0" lang="ja-JP" altLang="en-US"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 連携</a:t>
            </a:r>
            <a:r>
              <a:rPr kumimoji="0" lang="en-US" altLang="ja-JP" sz="6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rPr>
              <a:t>)</a:t>
            </a:r>
            <a:endParaRPr kumimoji="0" lang="en-US" altLang="ja-JP" sz="90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j-cs"/>
            </a:endParaRPr>
          </a:p>
        </p:txBody>
      </p:sp>
      <mc:AlternateContent xmlns:mc="http://schemas.openxmlformats.org/markup-compatibility/2006" xmlns:p14="http://schemas.microsoft.com/office/powerpoint/2010/main">
        <mc:Choice Requires="p14">
          <p:contentPart p14:bwMode="auto" r:id="rId22">
            <p14:nvContentPartPr>
              <p14:cNvPr id="74" name="インク 73">
                <a:extLst>
                  <a:ext uri="{FF2B5EF4-FFF2-40B4-BE49-F238E27FC236}">
                    <a16:creationId xmlns:a16="http://schemas.microsoft.com/office/drawing/2014/main" id="{EB12DC7C-7AF0-4B13-B44B-039956815070}"/>
                  </a:ext>
                </a:extLst>
              </p14:cNvPr>
              <p14:cNvContentPartPr/>
              <p14:nvPr/>
            </p14:nvContentPartPr>
            <p14:xfrm>
              <a:off x="6133481" y="5830836"/>
              <a:ext cx="1440" cy="9000"/>
            </p14:xfrm>
          </p:contentPart>
        </mc:Choice>
        <mc:Fallback xmlns="">
          <p:pic>
            <p:nvPicPr>
              <p:cNvPr id="74" name="インク 73">
                <a:extLst>
                  <a:ext uri="{FF2B5EF4-FFF2-40B4-BE49-F238E27FC236}">
                    <a16:creationId xmlns:a16="http://schemas.microsoft.com/office/drawing/2014/main" id="{EB12DC7C-7AF0-4B13-B44B-039956815070}"/>
                  </a:ext>
                </a:extLst>
              </p:cNvPr>
              <p:cNvPicPr/>
              <p:nvPr/>
            </p:nvPicPr>
            <p:blipFill>
              <a:blip r:embed="rId23"/>
              <a:stretch>
                <a:fillRect/>
              </a:stretch>
            </p:blipFill>
            <p:spPr>
              <a:xfrm>
                <a:off x="6124481" y="5822182"/>
                <a:ext cx="19080" cy="25962"/>
              </a:xfrm>
              <a:prstGeom prst="rect">
                <a:avLst/>
              </a:prstGeom>
            </p:spPr>
          </p:pic>
        </mc:Fallback>
      </mc:AlternateContent>
    </p:spTree>
    <p:extLst>
      <p:ext uri="{BB962C8B-B14F-4D97-AF65-F5344CB8AC3E}">
        <p14:creationId xmlns:p14="http://schemas.microsoft.com/office/powerpoint/2010/main" val="154171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791580948"/>
              </p:ext>
            </p:extLst>
          </p:nvPr>
        </p:nvGraphicFramePr>
        <p:xfrm>
          <a:off x="314137" y="1156577"/>
          <a:ext cx="11397738" cy="3976589"/>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352705">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905971">
                <a:tc>
                  <a:txBody>
                    <a:bodyPr/>
                    <a:lstStyle/>
                    <a:p>
                      <a:pPr marL="0" marR="212725"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905971">
                <a:tc>
                  <a:txBody>
                    <a:bodyPr/>
                    <a:lstStyle/>
                    <a:p>
                      <a:pPr marL="0" marR="212725"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9" name="Rectangle 6">
            <a:extLst>
              <a:ext uri="{FF2B5EF4-FFF2-40B4-BE49-F238E27FC236}">
                <a16:creationId xmlns:a16="http://schemas.microsoft.com/office/drawing/2014/main" id="{A6203186-DD9B-4517-916F-40B6D63DCF2A}"/>
              </a:ext>
            </a:extLst>
          </p:cNvPr>
          <p:cNvSpPr/>
          <p:nvPr/>
        </p:nvSpPr>
        <p:spPr>
          <a:xfrm>
            <a:off x="310450" y="709182"/>
            <a:ext cx="11308838" cy="365701"/>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Power Platform</a:t>
            </a:r>
            <a:r>
              <a:rPr lang="ja-JP" altLang="en-US" sz="1200" dirty="0">
                <a:solidFill>
                  <a:srgbClr val="2F2F2F"/>
                </a:solidFill>
                <a:latin typeface="游ゴシック" panose="020B0400000000000000" pitchFamily="50" charset="-128"/>
                <a:ea typeface="游ゴシック" panose="020B0400000000000000" pitchFamily="50" charset="-128"/>
                <a:cs typeface="Segoe UI Semilight"/>
              </a:rPr>
              <a:t>を活用して実現したいビジネス価値とその測定方法は何でしょうか。話し合ってみてください</a:t>
            </a:r>
            <a:endParaRPr kumimoji="0" 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endParaRPr>
          </a:p>
        </p:txBody>
      </p:sp>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② ビジネス価値の定義</a:t>
            </a:r>
          </a:p>
        </p:txBody>
      </p:sp>
    </p:spTree>
    <p:extLst>
      <p:ext uri="{BB962C8B-B14F-4D97-AF65-F5344CB8AC3E}">
        <p14:creationId xmlns:p14="http://schemas.microsoft.com/office/powerpoint/2010/main" val="2339469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E70568B3-E62F-4C9E-931F-62FA40975300}"/>
              </a:ext>
            </a:extLst>
          </p:cNvPr>
          <p:cNvSpPr/>
          <p:nvPr/>
        </p:nvSpPr>
        <p:spPr bwMode="auto">
          <a:xfrm>
            <a:off x="859397" y="1272622"/>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S</a:t>
            </a:r>
          </a:p>
        </p:txBody>
      </p:sp>
      <p:sp>
        <p:nvSpPr>
          <p:cNvPr id="39" name="Oval 38">
            <a:extLst>
              <a:ext uri="{FF2B5EF4-FFF2-40B4-BE49-F238E27FC236}">
                <a16:creationId xmlns:a16="http://schemas.microsoft.com/office/drawing/2014/main" id="{A419CD4E-48FB-4E17-94A4-4F254E837CE1}"/>
              </a:ext>
            </a:extLst>
          </p:cNvPr>
          <p:cNvSpPr/>
          <p:nvPr/>
        </p:nvSpPr>
        <p:spPr bwMode="auto">
          <a:xfrm>
            <a:off x="859397" y="207369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M</a:t>
            </a:r>
          </a:p>
        </p:txBody>
      </p:sp>
      <p:sp>
        <p:nvSpPr>
          <p:cNvPr id="40" name="Oval 39">
            <a:extLst>
              <a:ext uri="{FF2B5EF4-FFF2-40B4-BE49-F238E27FC236}">
                <a16:creationId xmlns:a16="http://schemas.microsoft.com/office/drawing/2014/main" id="{A5DC891A-71BE-40A3-85E9-F5AF6895CA31}"/>
              </a:ext>
            </a:extLst>
          </p:cNvPr>
          <p:cNvSpPr/>
          <p:nvPr/>
        </p:nvSpPr>
        <p:spPr bwMode="auto">
          <a:xfrm>
            <a:off x="859397" y="2874773"/>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A</a:t>
            </a:r>
          </a:p>
        </p:txBody>
      </p:sp>
      <p:sp>
        <p:nvSpPr>
          <p:cNvPr id="53" name="Oval 52">
            <a:extLst>
              <a:ext uri="{FF2B5EF4-FFF2-40B4-BE49-F238E27FC236}">
                <a16:creationId xmlns:a16="http://schemas.microsoft.com/office/drawing/2014/main" id="{A7E9F879-5A73-449B-A9BB-1DC4CD55FB94}"/>
              </a:ext>
            </a:extLst>
          </p:cNvPr>
          <p:cNvSpPr/>
          <p:nvPr/>
        </p:nvSpPr>
        <p:spPr bwMode="auto">
          <a:xfrm>
            <a:off x="859397" y="3675848"/>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R</a:t>
            </a:r>
          </a:p>
        </p:txBody>
      </p:sp>
      <p:sp>
        <p:nvSpPr>
          <p:cNvPr id="59" name="Oval 58">
            <a:extLst>
              <a:ext uri="{FF2B5EF4-FFF2-40B4-BE49-F238E27FC236}">
                <a16:creationId xmlns:a16="http://schemas.microsoft.com/office/drawing/2014/main" id="{037284A2-A156-4331-8120-4B32284B8CE5}"/>
              </a:ext>
            </a:extLst>
          </p:cNvPr>
          <p:cNvSpPr/>
          <p:nvPr/>
        </p:nvSpPr>
        <p:spPr bwMode="auto">
          <a:xfrm>
            <a:off x="859397" y="4476924"/>
            <a:ext cx="502772" cy="50277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44821" rIns="44821" bIns="44821" numCol="1" spcCol="0" rtlCol="0" fromWordArt="0" anchor="ctr" anchorCtr="0" forceAA="0" compatLnSpc="1">
            <a:prstTxWarp prst="textNoShape">
              <a:avLst/>
            </a:prstTxWarp>
            <a:noAutofit/>
          </a:bodyPr>
          <a:lstStyle/>
          <a:p>
            <a:pPr marL="0" marR="0" lvl="0" indent="0" algn="ctr" defTabSz="896102" rtl="0" eaLnBrk="1" fontAlgn="base" latinLnBrk="0" hangingPunct="1">
              <a:lnSpc>
                <a:spcPct val="100000"/>
              </a:lnSpc>
              <a:spcBef>
                <a:spcPct val="0"/>
              </a:spcBef>
              <a:spcAft>
                <a:spcPct val="0"/>
              </a:spcAft>
              <a:buClrTx/>
              <a:buSzTx/>
              <a:buFontTx/>
              <a:buNone/>
              <a:tabLst/>
              <a:defRPr/>
            </a:pPr>
            <a:r>
              <a:rPr kumimoji="0" lang="en-US" sz="2157" b="0" i="0" u="none" strike="noStrike" kern="1200" cap="none" spc="0" normalizeH="0" baseline="0" noProof="0" dirty="0">
                <a:ln>
                  <a:noFill/>
                </a:ln>
                <a:solidFill>
                  <a:srgbClr val="FFFFFF"/>
                </a:solidFill>
                <a:effectLst/>
                <a:uLnTx/>
                <a:uFillTx/>
                <a:latin typeface="游ゴシック" panose="020B0400000000000000" pitchFamily="50" charset="-128"/>
                <a:ea typeface="游ゴシック" panose="020B0400000000000000" pitchFamily="50" charset="-128"/>
                <a:cs typeface="Segoe UI" pitchFamily="34" charset="0"/>
              </a:rPr>
              <a:t>T</a:t>
            </a:r>
          </a:p>
        </p:txBody>
      </p:sp>
      <p:sp>
        <p:nvSpPr>
          <p:cNvPr id="36" name="Rectangle 35">
            <a:extLst>
              <a:ext uri="{FF2B5EF4-FFF2-40B4-BE49-F238E27FC236}">
                <a16:creationId xmlns:a16="http://schemas.microsoft.com/office/drawing/2014/main" id="{9921B276-8CC9-4318-9C91-0CEA4D26B4A6}"/>
              </a:ext>
            </a:extLst>
          </p:cNvPr>
          <p:cNvSpPr/>
          <p:nvPr/>
        </p:nvSpPr>
        <p:spPr>
          <a:xfrm>
            <a:off x="1457618" y="1197587"/>
            <a:ext cx="7954998"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Specific:</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（具体的に）</a:t>
            </a:r>
            <a:endParaRPr kumimoji="0" lang="en-US" altLang="ja-JP"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明確であること。“何が、なぜ、誰が、どこで”という問いに答える</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 </a:t>
            </a:r>
          </a:p>
        </p:txBody>
      </p:sp>
      <p:sp>
        <p:nvSpPr>
          <p:cNvPr id="41" name="Rectangle 40">
            <a:extLst>
              <a:ext uri="{FF2B5EF4-FFF2-40B4-BE49-F238E27FC236}">
                <a16:creationId xmlns:a16="http://schemas.microsoft.com/office/drawing/2014/main" id="{7C565A97-10F6-4463-BD37-65A49F6DB30B}"/>
              </a:ext>
            </a:extLst>
          </p:cNvPr>
          <p:cNvSpPr/>
          <p:nvPr/>
        </p:nvSpPr>
        <p:spPr>
          <a:xfrm>
            <a:off x="1457619" y="199275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Measurable: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（測定可能な）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目標の達成度合いを明確に示す</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2" name="Rectangle 41">
            <a:extLst>
              <a:ext uri="{FF2B5EF4-FFF2-40B4-BE49-F238E27FC236}">
                <a16:creationId xmlns:a16="http://schemas.microsoft.com/office/drawing/2014/main" id="{4C1FE1F9-B916-4EFA-B38F-B5CD0ECE1C8D}"/>
              </a:ext>
            </a:extLst>
          </p:cNvPr>
          <p:cNvSpPr/>
          <p:nvPr/>
        </p:nvSpPr>
        <p:spPr>
          <a:xfrm>
            <a:off x="1457619" y="278792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Achievable:</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（達成可能な）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極端でなく、達成可能な現実的内容であること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3" name="Rectangle 42">
            <a:extLst>
              <a:ext uri="{FF2B5EF4-FFF2-40B4-BE49-F238E27FC236}">
                <a16:creationId xmlns:a16="http://schemas.microsoft.com/office/drawing/2014/main" id="{DFCCE349-0F49-4C62-A8F6-E62BDE993E09}"/>
              </a:ext>
            </a:extLst>
          </p:cNvPr>
          <p:cNvSpPr/>
          <p:nvPr/>
        </p:nvSpPr>
        <p:spPr>
          <a:xfrm>
            <a:off x="1457619" y="358309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Realistic: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（現実的な）</a:t>
            </a:r>
            <a:endPar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endParaRPr>
          </a:p>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会社の目標や、各部門の実態に即していること</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49" name="Rectangle 48">
            <a:extLst>
              <a:ext uri="{FF2B5EF4-FFF2-40B4-BE49-F238E27FC236}">
                <a16:creationId xmlns:a16="http://schemas.microsoft.com/office/drawing/2014/main" id="{30A74D87-83DF-4429-90B9-11B5BAC15723}"/>
              </a:ext>
            </a:extLst>
          </p:cNvPr>
          <p:cNvSpPr/>
          <p:nvPr/>
        </p:nvSpPr>
        <p:spPr>
          <a:xfrm>
            <a:off x="1457620" y="4378267"/>
            <a:ext cx="6906170" cy="636296"/>
          </a:xfrm>
          <a:prstGeom prst="rect">
            <a:avLst/>
          </a:prstGeom>
        </p:spPr>
        <p:txBody>
          <a:bodyPr wrap="square" anchor="ctr" anchorCtr="0">
            <a:noAutofit/>
          </a:bodyPr>
          <a:lstStyle/>
          <a:p>
            <a:pPr marL="0" marR="0" lvl="1" indent="0" algn="l" defTabSz="913639" rtl="0" eaLnBrk="1" fontAlgn="base" latinLnBrk="0" hangingPunct="1">
              <a:lnSpc>
                <a:spcPct val="100000"/>
              </a:lnSpc>
              <a:spcBef>
                <a:spcPts val="0"/>
              </a:spcBef>
              <a:spcAft>
                <a:spcPts val="100"/>
              </a:spcAft>
              <a:buClr>
                <a:srgbClr val="DC3C00"/>
              </a:buClr>
              <a:buSzTx/>
              <a:buFontTx/>
              <a:buNone/>
              <a:tabLst/>
              <a:defRPr/>
            </a:pPr>
            <a: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Time related: </a:t>
            </a:r>
            <a:r>
              <a:rPr kumimoji="0" lang="ja-JP" alt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t>（時間に関係すること）</a:t>
            </a:r>
            <a:br>
              <a:rPr kumimoji="0" lang="en-US" sz="1600" b="0" i="0" u="none" strike="noStrike" kern="1200" cap="none" spc="0" normalizeH="0" baseline="0" noProof="0" dirty="0">
                <a:ln>
                  <a:noFill/>
                </a:ln>
                <a:solidFill>
                  <a:srgbClr val="000000"/>
                </a:solidFill>
                <a:effectLst/>
                <a:uLnTx/>
                <a:uFillTx/>
                <a:latin typeface="游ゴシック" panose="020B0400000000000000" pitchFamily="50" charset="-128"/>
                <a:ea typeface="游ゴシック" panose="020B0400000000000000" pitchFamily="50" charset="-128"/>
                <a:cs typeface="Segoe UI Semibold" panose="020B0702040204020203" pitchFamily="34" charset="0"/>
              </a:rPr>
            </a:b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具体的な目標期日と連動していること。</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いつ？</a:t>
            </a:r>
            <a:r>
              <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a:t>
            </a:r>
            <a:r>
              <a:rPr kumimoji="0" lang="ja-JP" alt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rPr>
              <a:t>という問いに答える</a:t>
            </a:r>
            <a:endParaRPr kumimoji="0" lang="en-US" sz="16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3" name="Title 1">
            <a:extLst>
              <a:ext uri="{FF2B5EF4-FFF2-40B4-BE49-F238E27FC236}">
                <a16:creationId xmlns:a16="http://schemas.microsoft.com/office/drawing/2014/main" id="{66CC0FBF-C25C-4B6E-B78D-14B50D8AF3AA}"/>
              </a:ext>
            </a:extLst>
          </p:cNvPr>
          <p:cNvSpPr txBox="1">
            <a:spLocks/>
          </p:cNvSpPr>
          <p:nvPr/>
        </p:nvSpPr>
        <p:spPr>
          <a:xfrm>
            <a:off x="310450" y="211746"/>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ltLang="ja-JP" dirty="0">
                <a:latin typeface="游ゴシック" panose="020B0400000000000000" pitchFamily="50" charset="-128"/>
                <a:ea typeface="游ゴシック" panose="020B0400000000000000" pitchFamily="50" charset="-128"/>
              </a:rPr>
              <a:t>SMART </a:t>
            </a:r>
            <a:r>
              <a:rPr lang="ja-JP" altLang="en-US" dirty="0">
                <a:latin typeface="游ゴシック" panose="020B0400000000000000" pitchFamily="50" charset="-128"/>
                <a:ea typeface="游ゴシック" panose="020B0400000000000000" pitchFamily="50" charset="-128"/>
              </a:rPr>
              <a:t>ビジネス価値の定義</a:t>
            </a:r>
          </a:p>
        </p:txBody>
      </p:sp>
    </p:spTree>
    <p:extLst>
      <p:ext uri="{BB962C8B-B14F-4D97-AF65-F5344CB8AC3E}">
        <p14:creationId xmlns:p14="http://schemas.microsoft.com/office/powerpoint/2010/main" val="1630831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65185098-6D6B-49CF-A851-43EFE5483E15}"/>
              </a:ext>
            </a:extLst>
          </p:cNvPr>
          <p:cNvGraphicFramePr>
            <a:graphicFrameLocks noGrp="1"/>
          </p:cNvGraphicFramePr>
          <p:nvPr>
            <p:extLst>
              <p:ext uri="{D42A27DB-BD31-4B8C-83A1-F6EECF244321}">
                <p14:modId xmlns:p14="http://schemas.microsoft.com/office/powerpoint/2010/main" val="2258121634"/>
              </p:ext>
            </p:extLst>
          </p:nvPr>
        </p:nvGraphicFramePr>
        <p:xfrm>
          <a:off x="314137" y="934150"/>
          <a:ext cx="11397738" cy="4790440"/>
        </p:xfrm>
        <a:graphic>
          <a:graphicData uri="http://schemas.openxmlformats.org/drawingml/2006/table">
            <a:tbl>
              <a:tblPr firstRow="1" firstCol="1" lastRow="1" lastCol="1" bandRow="1" bandCol="1">
                <a:tableStyleId>{5940675A-B579-460E-94D1-54222C63F5DA}</a:tableStyleId>
              </a:tblPr>
              <a:tblGrid>
                <a:gridCol w="4823399">
                  <a:extLst>
                    <a:ext uri="{9D8B030D-6E8A-4147-A177-3AD203B41FA5}">
                      <a16:colId xmlns:a16="http://schemas.microsoft.com/office/drawing/2014/main" val="648430695"/>
                    </a:ext>
                  </a:extLst>
                </a:gridCol>
                <a:gridCol w="2661100">
                  <a:extLst>
                    <a:ext uri="{9D8B030D-6E8A-4147-A177-3AD203B41FA5}">
                      <a16:colId xmlns:a16="http://schemas.microsoft.com/office/drawing/2014/main" val="1730384453"/>
                    </a:ext>
                  </a:extLst>
                </a:gridCol>
                <a:gridCol w="3913239">
                  <a:extLst>
                    <a:ext uri="{9D8B030D-6E8A-4147-A177-3AD203B41FA5}">
                      <a16:colId xmlns:a16="http://schemas.microsoft.com/office/drawing/2014/main" val="3257594209"/>
                    </a:ext>
                  </a:extLst>
                </a:gridCol>
              </a:tblGrid>
              <a:tr h="199006">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実現したいこと（ビジネス価値）</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ja-JP" alt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測定方法</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tc>
                  <a:txBody>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 </a:t>
                      </a:r>
                      <a:r>
                        <a:rPr kumimoji="0" lang="en-US" altLang="ja-JP" sz="1400" b="1"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rPr>
                        <a:t>KPI</a:t>
                      </a:r>
                      <a:endParaRPr kumimoji="0" lang="en-US" sz="1400" b="1" i="0" u="none" strike="noStrike" kern="1200" cap="none" spc="0" normalizeH="0" baseline="0" noProof="0" dirty="0">
                        <a:ln>
                          <a:noFill/>
                        </a:ln>
                        <a:solidFill>
                          <a:sysClr val="windowText" lastClr="000000"/>
                        </a:solidFill>
                        <a:effectLst/>
                        <a:uLnTx/>
                        <a:uFillTx/>
                        <a:latin typeface="游ゴシック" panose="020B0400000000000000" pitchFamily="50" charset="-128"/>
                        <a:ea typeface="游ゴシック" panose="020B0400000000000000" pitchFamily="50" charset="-128"/>
                        <a:cs typeface="+mn-cs"/>
                      </a:endParaRPr>
                    </a:p>
                  </a:txBody>
                  <a:tcPr marL="45720" marR="45720" anchor="ctr">
                    <a:solidFill>
                      <a:schemeClr val="tx1">
                        <a:lumMod val="25000"/>
                        <a:lumOff val="75000"/>
                      </a:schemeClr>
                    </a:solidFill>
                  </a:tcPr>
                </a:tc>
                <a:extLst>
                  <a:ext uri="{0D108BD9-81ED-4DB2-BD59-A6C34878D82A}">
                    <a16:rowId xmlns:a16="http://schemas.microsoft.com/office/drawing/2014/main" val="2724948253"/>
                  </a:ext>
                </a:extLst>
              </a:tr>
              <a:tr h="832876">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運用コストの削減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サードパーティツールを</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に置き換える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カスタムソリューションの開発には</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レガシーソリューションやオンプレミスソリューションを廃止し、</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ソリューションに置き換え、ランニングコストを回避する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レガシーソリューションの廃止</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現場で使用される</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ソリューションの数</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サードパーティ製アプリの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20%</a:t>
                      </a:r>
                      <a:r>
                        <a:rPr lang="ja-JP" altLang="en-US" sz="1200" b="0" kern="0" dirty="0">
                          <a:solidFill>
                            <a:schemeClr val="tx1"/>
                          </a:solidFill>
                          <a:latin typeface="游ゴシック" panose="020B0400000000000000" pitchFamily="50" charset="-128"/>
                          <a:ea typeface="游ゴシック" panose="020B0400000000000000" pitchFamily="50" charset="-128"/>
                        </a:rPr>
                        <a:t>を年内にリプレース</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レガシーアプリとオンプレミスアプリの</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をリプレース</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カスタムソフトウエア開発を</a:t>
                      </a:r>
                      <a:r>
                        <a:rPr lang="en-US" altLang="ja-JP" sz="1200" b="0" kern="0" dirty="0">
                          <a:solidFill>
                            <a:schemeClr val="tx1"/>
                          </a:solidFill>
                          <a:latin typeface="游ゴシック" panose="020B0400000000000000" pitchFamily="50" charset="-128"/>
                          <a:ea typeface="游ゴシック" panose="020B0400000000000000" pitchFamily="50" charset="-128"/>
                        </a:rPr>
                        <a:t>10%</a:t>
                      </a:r>
                      <a:r>
                        <a:rPr lang="ja-JP" altLang="en-US" sz="1200" b="0" kern="0" dirty="0">
                          <a:solidFill>
                            <a:schemeClr val="tx1"/>
                          </a:solidFill>
                          <a:latin typeface="游ゴシック" panose="020B0400000000000000" pitchFamily="50" charset="-128"/>
                          <a:ea typeface="游ゴシック" panose="020B0400000000000000" pitchFamily="50" charset="-128"/>
                        </a:rPr>
                        <a:t>削減</a:t>
                      </a:r>
                      <a:endParaRPr lang="en-US" altLang="ja-JP"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ソリューションを本番で</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個使用する</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630654797"/>
                  </a:ext>
                </a:extLst>
              </a:tr>
              <a:tr h="86972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生産性の向上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ソリューション開発期間短縮による市場投入の迅速化</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紙や手作業に頼っていた作業をデジタルに置き換える開発者の増加</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モバイルでタスクを完了させることができるようになる</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定量的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プロセス効率の向上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紙や手作業に頼らず</a:t>
                      </a:r>
                      <a:r>
                        <a:rPr lang="en-US" altLang="ja-JP"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ソリューションで時間短縮</a:t>
                      </a:r>
                      <a:endParaRPr lang="en-US"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を使用することで削減された時間</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10% </a:t>
                      </a:r>
                      <a:r>
                        <a:rPr lang="ja-JP" altLang="en-US" sz="1200" b="0" kern="0" dirty="0">
                          <a:solidFill>
                            <a:schemeClr val="tx1"/>
                          </a:solidFill>
                          <a:latin typeface="游ゴシック" panose="020B0400000000000000" pitchFamily="50" charset="-128"/>
                          <a:ea typeface="游ゴシック" panose="020B0400000000000000" pitchFamily="50" charset="-128"/>
                        </a:rPr>
                        <a:t>の繰り返し作業削減</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438150"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20% </a:t>
                      </a:r>
                      <a:r>
                        <a:rPr lang="ja-JP" altLang="en-US" sz="1200" b="0" kern="0" dirty="0">
                          <a:solidFill>
                            <a:schemeClr val="tx1"/>
                          </a:solidFill>
                          <a:latin typeface="游ゴシック" panose="020B0400000000000000" pitchFamily="50" charset="-128"/>
                          <a:ea typeface="游ゴシック" panose="020B0400000000000000" pitchFamily="50" charset="-128"/>
                        </a:rPr>
                        <a:t>のデータ入力ミスを削減、手動処理でのデータ損失も削減</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828767889"/>
                  </a:ext>
                </a:extLst>
              </a:tr>
              <a:tr h="567535">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コラボレーションの向上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への移行で、シャドー</a:t>
                      </a:r>
                      <a:r>
                        <a:rPr lang="en-US" altLang="ja-JP" sz="1200" b="0" kern="0" dirty="0">
                          <a:solidFill>
                            <a:schemeClr val="tx1"/>
                          </a:solidFill>
                          <a:latin typeface="游ゴシック" panose="020B0400000000000000" pitchFamily="50" charset="-128"/>
                          <a:ea typeface="游ゴシック" panose="020B0400000000000000" pitchFamily="50" charset="-128"/>
                        </a:rPr>
                        <a:t>IT</a:t>
                      </a:r>
                      <a:r>
                        <a:rPr lang="ja-JP" altLang="en-US" sz="1200" b="0" kern="0" dirty="0">
                          <a:solidFill>
                            <a:schemeClr val="tx1"/>
                          </a:solidFill>
                          <a:latin typeface="游ゴシック" panose="020B0400000000000000" pitchFamily="50" charset="-128"/>
                          <a:ea typeface="游ゴシック" panose="020B0400000000000000" pitchFamily="50" charset="-128"/>
                        </a:rPr>
                        <a:t>を削減する</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ローコード開発者とプロ開発者のコラボレーション</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開発者へのアンケート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marR="0" lvl="0" indent="-171450" algn="l" defTabSz="932742"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altLang="ja-JP" sz="1200" b="0" kern="0" dirty="0">
                          <a:solidFill>
                            <a:schemeClr val="tx1"/>
                          </a:solidFill>
                          <a:latin typeface="游ゴシック" panose="020B0400000000000000" pitchFamily="50" charset="-128"/>
                          <a:ea typeface="游ゴシック" panose="020B0400000000000000" pitchFamily="50" charset="-128"/>
                        </a:rPr>
                        <a:t>Power</a:t>
                      </a:r>
                      <a:r>
                        <a:rPr lang="ja-JP" altLang="en-US" sz="1200" b="0" kern="0" dirty="0">
                          <a:solidFill>
                            <a:schemeClr val="tx1"/>
                          </a:solidFill>
                          <a:latin typeface="游ゴシック" panose="020B0400000000000000" pitchFamily="50" charset="-128"/>
                          <a:ea typeface="游ゴシック" panose="020B0400000000000000" pitchFamily="50" charset="-128"/>
                        </a:rPr>
                        <a:t> </a:t>
                      </a:r>
                      <a:r>
                        <a:rPr lang="en-US" altLang="ja-JP" sz="1200" b="0" kern="0" dirty="0">
                          <a:solidFill>
                            <a:schemeClr val="tx1"/>
                          </a:solidFill>
                          <a:latin typeface="游ゴシック" panose="020B0400000000000000" pitchFamily="50" charset="-128"/>
                          <a:ea typeface="游ゴシック" panose="020B0400000000000000" pitchFamily="50" charset="-128"/>
                        </a:rPr>
                        <a:t>Platform</a:t>
                      </a:r>
                      <a:r>
                        <a:rPr lang="ja-JP" altLang="en-US" sz="1200" b="0" kern="0" dirty="0">
                          <a:solidFill>
                            <a:schemeClr val="tx1"/>
                          </a:solidFill>
                          <a:latin typeface="游ゴシック" panose="020B0400000000000000" pitchFamily="50" charset="-128"/>
                          <a:ea typeface="游ゴシック" panose="020B0400000000000000" pitchFamily="50" charset="-128"/>
                        </a:rPr>
                        <a:t>開発者数</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エンドユーザー調査での満足度スコア</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479205915"/>
                  </a:ext>
                </a:extLst>
              </a:tr>
              <a:tr h="681779">
                <a:tc>
                  <a:txBody>
                    <a:bodyPr/>
                    <a:lstStyle/>
                    <a:p>
                      <a:pPr marL="0" marR="212725"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従業員エンゲージメントの向上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従業員自身が、組織の</a:t>
                      </a:r>
                      <a:r>
                        <a:rPr lang="en-US" altLang="ja-JP" sz="1200" b="0" kern="0" dirty="0">
                          <a:solidFill>
                            <a:schemeClr val="tx1"/>
                          </a:solidFill>
                          <a:latin typeface="游ゴシック" panose="020B0400000000000000" pitchFamily="50" charset="-128"/>
                          <a:ea typeface="游ゴシック" panose="020B0400000000000000" pitchFamily="50" charset="-128"/>
                        </a:rPr>
                        <a:t>DX</a:t>
                      </a:r>
                      <a:r>
                        <a:rPr lang="ja-JP" altLang="en-US" sz="1200" b="0" kern="0" dirty="0">
                          <a:solidFill>
                            <a:schemeClr val="tx1"/>
                          </a:solidFill>
                          <a:latin typeface="游ゴシック" panose="020B0400000000000000" pitchFamily="50" charset="-128"/>
                          <a:ea typeface="游ゴシック" panose="020B0400000000000000" pitchFamily="50" charset="-128"/>
                        </a:rPr>
                        <a:t>推進に貢献する意欲を持つ</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marR="212725" indent="-171450"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従業員の学習機会やキャリアパスの増加</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0" marR="158750" indent="-933450" algn="l" defTabSz="914228" rtl="0" eaLnBrk="1" latinLnBrk="0" hangingPunct="1">
                        <a:lnSpc>
                          <a:spcPct val="100000"/>
                        </a:lnSpc>
                        <a:spcBef>
                          <a:spcPts val="0"/>
                        </a:spcBef>
                        <a:spcAft>
                          <a:spcPts val="200"/>
                        </a:spcAft>
                      </a:pPr>
                      <a:r>
                        <a:rPr lang="ja-JP" altLang="en-US" sz="1200" b="0" kern="0" dirty="0">
                          <a:solidFill>
                            <a:schemeClr val="tx1"/>
                          </a:solidFill>
                          <a:latin typeface="游ゴシック" panose="020B0400000000000000" pitchFamily="50" charset="-128"/>
                          <a:ea typeface="游ゴシック" panose="020B0400000000000000" pitchFamily="50" charset="-128"/>
                        </a:rPr>
                        <a:t>定性的</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3736" marR="158750" indent="-173736" algn="l" defTabSz="914228" rtl="0" eaLnBrk="1" latinLnBrk="0" hangingPunct="1">
                        <a:lnSpc>
                          <a:spcPct val="100000"/>
                        </a:lnSpc>
                        <a:spcBef>
                          <a:spcPts val="0"/>
                        </a:spcBef>
                        <a:spcAft>
                          <a:spcPts val="200"/>
                        </a:spcAft>
                        <a:buFont typeface="Arial" panose="020B0604020202020204" pitchFamily="34" charset="0"/>
                        <a:buChar char="•"/>
                      </a:pPr>
                      <a:r>
                        <a:rPr lang="ja-JP" altLang="en-US" sz="1200" b="0" kern="0" dirty="0">
                          <a:solidFill>
                            <a:schemeClr val="tx1"/>
                          </a:solidFill>
                          <a:latin typeface="游ゴシック" panose="020B0400000000000000" pitchFamily="50" charset="-128"/>
                          <a:ea typeface="游ゴシック" panose="020B0400000000000000" pitchFamily="50" charset="-128"/>
                        </a:rPr>
                        <a:t>従業員アンケート</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0" marR="158750" indent="-933450" algn="l" defTabSz="914228" rtl="0" eaLnBrk="1" latinLnBrk="0" hangingPunct="1">
                        <a:lnSpc>
                          <a:spcPct val="100000"/>
                        </a:lnSpc>
                        <a:spcBef>
                          <a:spcPts val="0"/>
                        </a:spcBef>
                        <a:spcAft>
                          <a:spcPts val="200"/>
                        </a:spcAft>
                      </a:pP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tc>
                  <a:txBody>
                    <a:bodyPr/>
                    <a:lstStyle/>
                    <a:p>
                      <a:pPr marL="171450" indent="-171450" algn="l">
                        <a:lnSpc>
                          <a:spcPct val="100000"/>
                        </a:lnSpc>
                        <a:spcBef>
                          <a:spcPts val="0"/>
                        </a:spcBef>
                        <a:spcAft>
                          <a:spcPts val="200"/>
                        </a:spcAft>
                        <a:buFont typeface="Arial" panose="020B0604020202020204" pitchFamily="34" charset="0"/>
                        <a:buChar char="•"/>
                      </a:pPr>
                      <a:r>
                        <a:rPr lang="en-US" altLang="ja-JP" sz="1200" b="0" kern="0" dirty="0">
                          <a:solidFill>
                            <a:schemeClr val="tx1"/>
                          </a:solidFill>
                          <a:latin typeface="游ゴシック" panose="020B0400000000000000" pitchFamily="50" charset="-128"/>
                          <a:ea typeface="游ゴシック" panose="020B0400000000000000" pitchFamily="50" charset="-128"/>
                        </a:rPr>
                        <a:t>6</a:t>
                      </a:r>
                      <a:r>
                        <a:rPr lang="ja-JP" altLang="en-US" sz="1200" b="0" kern="0" dirty="0">
                          <a:solidFill>
                            <a:schemeClr val="tx1"/>
                          </a:solidFill>
                          <a:latin typeface="游ゴシック" panose="020B0400000000000000" pitchFamily="50" charset="-128"/>
                          <a:ea typeface="游ゴシック" panose="020B0400000000000000" pitchFamily="50" charset="-128"/>
                        </a:rPr>
                        <a:t>か月以内に従業員エンゲージメントが</a:t>
                      </a:r>
                      <a:r>
                        <a:rPr lang="en-US" altLang="ja-JP" sz="1200" b="0" kern="0" dirty="0">
                          <a:solidFill>
                            <a:schemeClr val="tx1"/>
                          </a:solidFill>
                          <a:latin typeface="游ゴシック" panose="020B0400000000000000" pitchFamily="50" charset="-128"/>
                          <a:ea typeface="游ゴシック" panose="020B0400000000000000" pitchFamily="50" charset="-128"/>
                        </a:rPr>
                        <a:t>15%</a:t>
                      </a:r>
                      <a:r>
                        <a:rPr lang="ja-JP" altLang="en-US" sz="1200" b="0" kern="0" dirty="0">
                          <a:solidFill>
                            <a:schemeClr val="tx1"/>
                          </a:solidFill>
                          <a:latin typeface="游ゴシック" panose="020B0400000000000000" pitchFamily="50" charset="-128"/>
                          <a:ea typeface="游ゴシック" panose="020B0400000000000000" pitchFamily="50" charset="-128"/>
                        </a:rPr>
                        <a:t>向上</a:t>
                      </a:r>
                      <a:endParaRPr lang="en-US" sz="1200" b="0" kern="0" dirty="0">
                        <a:solidFill>
                          <a:schemeClr val="tx1"/>
                        </a:solidFill>
                        <a:latin typeface="游ゴシック" panose="020B0400000000000000" pitchFamily="50" charset="-128"/>
                        <a:ea typeface="游ゴシック" panose="020B0400000000000000" pitchFamily="50" charset="-128"/>
                      </a:endParaRPr>
                    </a:p>
                    <a:p>
                      <a:pPr marL="171450" indent="-171450" algn="l">
                        <a:lnSpc>
                          <a:spcPct val="100000"/>
                        </a:lnSpc>
                        <a:spcBef>
                          <a:spcPts val="0"/>
                        </a:spcBef>
                        <a:spcAft>
                          <a:spcPts val="200"/>
                        </a:spcAft>
                        <a:buFont typeface="Arial" panose="020B0604020202020204" pitchFamily="34" charset="0"/>
                        <a:buChar char="•"/>
                      </a:pPr>
                      <a:r>
                        <a:rPr lang="en-US" sz="1200" b="0" kern="0" dirty="0">
                          <a:solidFill>
                            <a:schemeClr val="tx1"/>
                          </a:solidFill>
                          <a:latin typeface="游ゴシック" panose="020B0400000000000000" pitchFamily="50" charset="-128"/>
                          <a:ea typeface="游ゴシック" panose="020B0400000000000000" pitchFamily="50" charset="-128"/>
                        </a:rPr>
                        <a:t>Power Platform</a:t>
                      </a:r>
                      <a:r>
                        <a:rPr lang="ja-JP" altLang="en-US" sz="1200" b="0" kern="0" dirty="0">
                          <a:solidFill>
                            <a:schemeClr val="tx1"/>
                          </a:solidFill>
                          <a:latin typeface="游ゴシック" panose="020B0400000000000000" pitchFamily="50" charset="-128"/>
                          <a:ea typeface="游ゴシック" panose="020B0400000000000000" pitchFamily="50" charset="-128"/>
                        </a:rPr>
                        <a:t>の研修を修了し、キャリアアップした従業員数</a:t>
                      </a:r>
                      <a:r>
                        <a:rPr lang="en-US" altLang="ja-JP" sz="1200" b="0" kern="0" dirty="0">
                          <a:solidFill>
                            <a:schemeClr val="tx1"/>
                          </a:solidFill>
                          <a:latin typeface="游ゴシック" panose="020B0400000000000000" pitchFamily="50" charset="-128"/>
                          <a:ea typeface="游ゴシック" panose="020B0400000000000000" pitchFamily="50" charset="-128"/>
                        </a:rPr>
                        <a:t>xx</a:t>
                      </a:r>
                      <a:r>
                        <a:rPr lang="ja-JP" altLang="en-US" sz="1200" b="0" kern="0" dirty="0">
                          <a:solidFill>
                            <a:schemeClr val="tx1"/>
                          </a:solidFill>
                          <a:latin typeface="游ゴシック" panose="020B0400000000000000" pitchFamily="50" charset="-128"/>
                          <a:ea typeface="游ゴシック" panose="020B0400000000000000" pitchFamily="50" charset="-128"/>
                        </a:rPr>
                        <a:t>人</a:t>
                      </a:r>
                      <a:endParaRPr lang="en-NZ" sz="1200" b="0" kern="0" dirty="0">
                        <a:solidFill>
                          <a:schemeClr val="tx1"/>
                        </a:solidFill>
                        <a:latin typeface="游ゴシック" panose="020B0400000000000000" pitchFamily="50" charset="-128"/>
                        <a:ea typeface="游ゴシック" panose="020B0400000000000000" pitchFamily="50" charset="-128"/>
                        <a:cs typeface="Segoe UI Semilight" panose="020B0402040204020203" pitchFamily="34" charset="0"/>
                      </a:endParaRPr>
                    </a:p>
                  </a:txBody>
                  <a:tcPr marT="91440" marB="91440"/>
                </a:tc>
                <a:extLst>
                  <a:ext uri="{0D108BD9-81ED-4DB2-BD59-A6C34878D82A}">
                    <a16:rowId xmlns:a16="http://schemas.microsoft.com/office/drawing/2014/main" val="2098425582"/>
                  </a:ext>
                </a:extLst>
              </a:tr>
            </a:tbl>
          </a:graphicData>
        </a:graphic>
      </p:graphicFrame>
      <p:sp>
        <p:nvSpPr>
          <p:cNvPr id="10" name="Title 1">
            <a:extLst>
              <a:ext uri="{FF2B5EF4-FFF2-40B4-BE49-F238E27FC236}">
                <a16:creationId xmlns:a16="http://schemas.microsoft.com/office/drawing/2014/main" id="{11DFB097-E851-47D5-B778-3337CA038698}"/>
              </a:ext>
            </a:extLst>
          </p:cNvPr>
          <p:cNvSpPr txBox="1">
            <a:spLocks/>
          </p:cNvSpPr>
          <p:nvPr/>
        </p:nvSpPr>
        <p:spPr>
          <a:xfrm>
            <a:off x="310450" y="221173"/>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rPr>
              <a:t>参考例：ビジネス価値</a:t>
            </a:r>
          </a:p>
        </p:txBody>
      </p:sp>
    </p:spTree>
    <p:extLst>
      <p:ext uri="{BB962C8B-B14F-4D97-AF65-F5344CB8AC3E}">
        <p14:creationId xmlns:p14="http://schemas.microsoft.com/office/powerpoint/2010/main" val="2898911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226496421"/>
              </p:ext>
            </p:extLst>
          </p:nvPr>
        </p:nvGraphicFramePr>
        <p:xfrm>
          <a:off x="310450" y="1310315"/>
          <a:ext cx="11011748" cy="5328781"/>
        </p:xfrm>
        <a:graphic>
          <a:graphicData uri="http://schemas.openxmlformats.org/drawingml/2006/table">
            <a:tbl>
              <a:tblPr firstRow="1" bandRow="1">
                <a:tableStyleId>{5940675A-B579-460E-94D1-54222C63F5DA}</a:tableStyleId>
              </a:tblPr>
              <a:tblGrid>
                <a:gridCol w="2752937">
                  <a:extLst>
                    <a:ext uri="{9D8B030D-6E8A-4147-A177-3AD203B41FA5}">
                      <a16:colId xmlns:a16="http://schemas.microsoft.com/office/drawing/2014/main" val="3024995612"/>
                    </a:ext>
                  </a:extLst>
                </a:gridCol>
                <a:gridCol w="2752937">
                  <a:extLst>
                    <a:ext uri="{9D8B030D-6E8A-4147-A177-3AD203B41FA5}">
                      <a16:colId xmlns:a16="http://schemas.microsoft.com/office/drawing/2014/main" val="3608845107"/>
                    </a:ext>
                  </a:extLst>
                </a:gridCol>
                <a:gridCol w="2752937">
                  <a:extLst>
                    <a:ext uri="{9D8B030D-6E8A-4147-A177-3AD203B41FA5}">
                      <a16:colId xmlns:a16="http://schemas.microsoft.com/office/drawing/2014/main" val="3551984986"/>
                    </a:ext>
                  </a:extLst>
                </a:gridCol>
                <a:gridCol w="2752937">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項目</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内容</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現状</a:t>
                      </a:r>
                    </a:p>
                  </a:txBody>
                  <a:tcPr>
                    <a:solidFill>
                      <a:schemeClr val="bg2">
                        <a:lumMod val="75000"/>
                      </a:schemeClr>
                    </a:solidFill>
                  </a:tcPr>
                </a:tc>
                <a:tc>
                  <a:txBody>
                    <a:bodyPr/>
                    <a:lstStyle/>
                    <a:p>
                      <a:r>
                        <a:rPr kumimoji="1" lang="ja-JP" altLang="en-US" sz="1400" b="1" dirty="0">
                          <a:latin typeface="游ゴシック" panose="020B0400000000000000" pitchFamily="50" charset="-128"/>
                          <a:ea typeface="游ゴシック" panose="020B0400000000000000" pitchFamily="50" charset="-128"/>
                        </a:rPr>
                        <a:t>望ましい状態</a:t>
                      </a:r>
                    </a:p>
                  </a:txBody>
                  <a:tcPr>
                    <a:solidFill>
                      <a:schemeClr val="bg2">
                        <a:lumMod val="75000"/>
                      </a:schemeClr>
                    </a:solidFill>
                  </a:tcPr>
                </a:tc>
                <a:extLst>
                  <a:ext uri="{0D108BD9-81ED-4DB2-BD59-A6C34878D82A}">
                    <a16:rowId xmlns:a16="http://schemas.microsoft.com/office/drawing/2014/main" val="1976640678"/>
                  </a:ext>
                </a:extLst>
              </a:tr>
              <a:tr h="623184">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ガバナンス</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開発用・テスト用の環境提供</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データ損失防止（</a:t>
                      </a:r>
                      <a:r>
                        <a:rPr kumimoji="1" lang="en-US" altLang="ja-JP" sz="1200" dirty="0">
                          <a:latin typeface="游ゴシック" panose="020B0400000000000000" pitchFamily="50" charset="-128"/>
                          <a:ea typeface="游ゴシック" panose="020B0400000000000000" pitchFamily="50" charset="-128"/>
                        </a:rPr>
                        <a:t>DLP</a:t>
                      </a:r>
                      <a:r>
                        <a:rPr kumimoji="1" lang="ja-JP" altLang="en-US" sz="1200" dirty="0">
                          <a:latin typeface="游ゴシック" panose="020B0400000000000000" pitchFamily="50" charset="-128"/>
                          <a:ea typeface="游ゴシック" panose="020B0400000000000000" pitchFamily="50" charset="-128"/>
                        </a:rPr>
                        <a:t>）ポリシーの設定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rowSpan="6">
                  <a:txBody>
                    <a:bodyPr/>
                    <a:lstStyle/>
                    <a:p>
                      <a:r>
                        <a:rPr kumimoji="1" lang="ja-JP" altLang="en-US" sz="1200" dirty="0">
                          <a:latin typeface="游ゴシック" panose="020B0400000000000000" pitchFamily="50" charset="-128"/>
                          <a:ea typeface="游ゴシック" panose="020B0400000000000000" pitchFamily="50" charset="-128"/>
                        </a:rPr>
                        <a:t>運用保守の自動化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ヘルプデスクや専任サポートチームの存在</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378721505"/>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サポート業務の自動化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1064076864"/>
                  </a:ext>
                </a:extLst>
              </a:tr>
              <a:tr h="623184">
                <a:tc vMerge="1">
                  <a:txBody>
                    <a:bodyPr/>
                    <a:lstStyle/>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アプリの作成ルール</a:t>
                      </a: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213508282"/>
                  </a:ext>
                </a:extLst>
              </a:tr>
              <a:tr h="623184">
                <a:tc vMerge="1">
                  <a:txBody>
                    <a:bodyPr/>
                    <a:lstStyle/>
                    <a:p>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アプリの運用・保守のルール</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934849619"/>
                  </a:ext>
                </a:extLst>
              </a:tr>
              <a:tr h="623184">
                <a:tc vMerge="1">
                  <a:txBody>
                    <a:bodyPr/>
                    <a:lstStyle/>
                    <a:p>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アプリの利用・活用状況の把握</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21640466"/>
                  </a:ext>
                </a:extLst>
              </a:tr>
              <a:tr h="623184">
                <a:tc vMerge="1">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200" dirty="0">
                          <a:latin typeface="游ゴシック" panose="020B0400000000000000" pitchFamily="50" charset="-128"/>
                          <a:ea typeface="游ゴシック" panose="020B0400000000000000" pitchFamily="50" charset="-128"/>
                        </a:rPr>
                        <a:t>アプリのライフサイクル（作成～破棄）の自動化</a:t>
                      </a:r>
                      <a:endParaRPr kumimoji="1" lang="zh-TW"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4196543387"/>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ja-JP" altLang="en-US" dirty="0">
                <a:solidFill>
                  <a:srgbClr val="191919"/>
                </a:solidFill>
                <a:latin typeface="游ゴシック" panose="020B0400000000000000" pitchFamily="50" charset="-128"/>
                <a:ea typeface="游ゴシック" panose="020B0400000000000000" pitchFamily="50" charset="-128"/>
              </a:rPr>
              <a:t>③ ガバナンスと運用保守の自動化</a:t>
            </a:r>
            <a:endParaRPr kumimoji="0" lang="ja-JP" altLang="en-US" sz="3600" b="0" i="0" u="none" strike="noStrike" kern="1200" cap="none" spc="-50" normalizeH="0" baseline="0" noProof="0" dirty="0">
              <a:ln w="3175">
                <a:noFill/>
              </a:ln>
              <a:solidFill>
                <a:srgbClr val="191919"/>
              </a:solidFill>
              <a:effectLst/>
              <a:uLnTx/>
              <a:uFillTx/>
              <a:latin typeface="游ゴシック" panose="020B0400000000000000" pitchFamily="50" charset="-128"/>
              <a:ea typeface="游ゴシック" panose="020B0400000000000000" pitchFamily="50" charset="-128"/>
              <a:cs typeface="Segoe UI" pitchFamily="34" charset="0"/>
            </a:endParaRPr>
          </a:p>
        </p:txBody>
      </p:sp>
      <p:sp>
        <p:nvSpPr>
          <p:cNvPr id="2" name="Rectangle 6">
            <a:extLst>
              <a:ext uri="{FF2B5EF4-FFF2-40B4-BE49-F238E27FC236}">
                <a16:creationId xmlns:a16="http://schemas.microsoft.com/office/drawing/2014/main" id="{7317049C-30F6-4EFD-B8B4-3CBE7C83ACD7}"/>
              </a:ext>
            </a:extLst>
          </p:cNvPr>
          <p:cNvSpPr/>
          <p:nvPr/>
        </p:nvSpPr>
        <p:spPr>
          <a:xfrm>
            <a:off x="310450" y="756317"/>
            <a:ext cx="11011749" cy="550367"/>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他社での事例を元に、 </a:t>
            </a:r>
            <a:r>
              <a:rPr kumimoji="0" lang="en-US" altLang="ja-JP"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 IT</a:t>
            </a:r>
            <a:r>
              <a:rPr kumimoji="0" lang="ja-JP" altLang="en-US" sz="1200" b="0" i="0" u="none" strike="noStrike" kern="1200" cap="none" spc="0" normalizeH="0" baseline="0" noProof="0" dirty="0">
                <a:ln>
                  <a:noFill/>
                </a:ln>
                <a:solidFill>
                  <a:srgbClr val="2F2F2F"/>
                </a:solidFill>
                <a:effectLst/>
                <a:uLnTx/>
                <a:uFillTx/>
                <a:latin typeface="游ゴシック" panose="020B0400000000000000" pitchFamily="50" charset="-128"/>
                <a:ea typeface="游ゴシック" panose="020B0400000000000000" pitchFamily="50" charset="-128"/>
                <a:cs typeface="Segoe UI Semilight"/>
              </a:rPr>
              <a:t>部門がサポートすべき範囲とそうでない範囲を洗い出し、カバナンスと運用・保守に関する現状と望ましい状態をディスカッションしてください</a:t>
            </a:r>
          </a:p>
        </p:txBody>
      </p:sp>
    </p:spTree>
    <p:extLst>
      <p:ext uri="{BB962C8B-B14F-4D97-AF65-F5344CB8AC3E}">
        <p14:creationId xmlns:p14="http://schemas.microsoft.com/office/powerpoint/2010/main" val="35896667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 3">
            <a:extLst>
              <a:ext uri="{FF2B5EF4-FFF2-40B4-BE49-F238E27FC236}">
                <a16:creationId xmlns:a16="http://schemas.microsoft.com/office/drawing/2014/main" id="{5CABB09D-5D9A-494B-9846-5F4506A14F72}"/>
              </a:ext>
            </a:extLst>
          </p:cNvPr>
          <p:cNvGraphicFramePr>
            <a:graphicFrameLocks noGrp="1"/>
          </p:cNvGraphicFramePr>
          <p:nvPr>
            <p:extLst>
              <p:ext uri="{D42A27DB-BD31-4B8C-83A1-F6EECF244321}">
                <p14:modId xmlns:p14="http://schemas.microsoft.com/office/powerpoint/2010/main" val="2812251062"/>
              </p:ext>
            </p:extLst>
          </p:nvPr>
        </p:nvGraphicFramePr>
        <p:xfrm>
          <a:off x="376689" y="959018"/>
          <a:ext cx="11011748" cy="4275229"/>
        </p:xfrm>
        <a:graphic>
          <a:graphicData uri="http://schemas.openxmlformats.org/drawingml/2006/table">
            <a:tbl>
              <a:tblPr firstRow="1" bandRow="1">
                <a:tableStyleId>{5940675A-B579-460E-94D1-54222C63F5DA}</a:tableStyleId>
              </a:tblPr>
              <a:tblGrid>
                <a:gridCol w="1599892">
                  <a:extLst>
                    <a:ext uri="{9D8B030D-6E8A-4147-A177-3AD203B41FA5}">
                      <a16:colId xmlns:a16="http://schemas.microsoft.com/office/drawing/2014/main" val="3608845107"/>
                    </a:ext>
                  </a:extLst>
                </a:gridCol>
                <a:gridCol w="4705928">
                  <a:extLst>
                    <a:ext uri="{9D8B030D-6E8A-4147-A177-3AD203B41FA5}">
                      <a16:colId xmlns:a16="http://schemas.microsoft.com/office/drawing/2014/main" val="3551984986"/>
                    </a:ext>
                  </a:extLst>
                </a:gridCol>
                <a:gridCol w="4705928">
                  <a:extLst>
                    <a:ext uri="{9D8B030D-6E8A-4147-A177-3AD203B41FA5}">
                      <a16:colId xmlns:a16="http://schemas.microsoft.com/office/drawing/2014/main" val="2844461862"/>
                    </a:ext>
                  </a:extLst>
                </a:gridCol>
              </a:tblGrid>
              <a:tr h="343309">
                <a:tc>
                  <a:txBody>
                    <a:bodyPr/>
                    <a:lstStyle/>
                    <a:p>
                      <a:r>
                        <a:rPr kumimoji="1" lang="ja-JP" altLang="en-US" sz="1400" b="1" dirty="0">
                          <a:latin typeface="游ゴシック" panose="020B0400000000000000" pitchFamily="50" charset="-128"/>
                          <a:ea typeface="游ゴシック" panose="020B0400000000000000" pitchFamily="50" charset="-128"/>
                        </a:rPr>
                        <a:t>業界</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部門サポート範囲</a:t>
                      </a:r>
                    </a:p>
                  </a:txBody>
                  <a:tcPr>
                    <a:solidFill>
                      <a:schemeClr val="bg2">
                        <a:lumMod val="75000"/>
                      </a:schemeClr>
                    </a:solidFill>
                  </a:tcPr>
                </a:tc>
                <a:tc>
                  <a:txBody>
                    <a:bodyPr/>
                    <a:lstStyle/>
                    <a:p>
                      <a:r>
                        <a:rPr kumimoji="1" lang="en-US" altLang="ja-JP" sz="1400" b="1" dirty="0">
                          <a:latin typeface="游ゴシック" panose="020B0400000000000000" pitchFamily="50" charset="-128"/>
                          <a:ea typeface="游ゴシック" panose="020B0400000000000000" pitchFamily="50" charset="-128"/>
                        </a:rPr>
                        <a:t>IT</a:t>
                      </a:r>
                      <a:r>
                        <a:rPr kumimoji="1" lang="ja-JP" altLang="en-US" sz="1400" b="1" dirty="0">
                          <a:latin typeface="游ゴシック" panose="020B0400000000000000" pitchFamily="50" charset="-128"/>
                          <a:ea typeface="游ゴシック" panose="020B0400000000000000" pitchFamily="50" charset="-128"/>
                        </a:rPr>
                        <a:t>部門サポート対象外</a:t>
                      </a:r>
                    </a:p>
                  </a:txBody>
                  <a:tcPr>
                    <a:solidFill>
                      <a:schemeClr val="bg2">
                        <a:lumMod val="75000"/>
                      </a:schemeClr>
                    </a:solidFill>
                  </a:tcPr>
                </a:tc>
                <a:extLst>
                  <a:ext uri="{0D108BD9-81ED-4DB2-BD59-A6C34878D82A}">
                    <a16:rowId xmlns:a16="http://schemas.microsoft.com/office/drawing/2014/main" val="197664067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1" lang="ja-JP" altLang="en-US" sz="1200" dirty="0">
                          <a:latin typeface="游ゴシック" panose="020B0400000000000000" pitchFamily="50" charset="-128"/>
                          <a:ea typeface="游ゴシック" panose="020B0400000000000000" pitchFamily="50" charset="-128"/>
                        </a:rPr>
                        <a:t>・コミュニティ内では</a:t>
                      </a:r>
                      <a:r>
                        <a:rPr kumimoji="1" lang="en-US" altLang="ja-JP" sz="1200" dirty="0">
                          <a:latin typeface="游ゴシック" panose="020B0400000000000000" pitchFamily="50" charset="-128"/>
                          <a:ea typeface="游ゴシック" panose="020B0400000000000000" pitchFamily="50" charset="-128"/>
                        </a:rPr>
                        <a:t>IT</a:t>
                      </a:r>
                      <a:r>
                        <a:rPr kumimoji="1" lang="ja-JP" altLang="en-US" sz="1200" dirty="0">
                          <a:latin typeface="游ゴシック" panose="020B0400000000000000" pitchFamily="50" charset="-128"/>
                          <a:ea typeface="游ゴシック" panose="020B0400000000000000" pitchFamily="50" charset="-128"/>
                        </a:rPr>
                        <a:t>部門が主に</a:t>
                      </a:r>
                      <a:r>
                        <a:rPr kumimoji="1" lang="en-US" altLang="ja-JP" sz="1200" dirty="0">
                          <a:latin typeface="游ゴシック" panose="020B0400000000000000" pitchFamily="50" charset="-128"/>
                          <a:ea typeface="游ゴシック" panose="020B0400000000000000" pitchFamily="50" charset="-128"/>
                        </a:rPr>
                        <a:t>QA</a:t>
                      </a:r>
                      <a:r>
                        <a:rPr kumimoji="1" lang="ja-JP" altLang="en-US" sz="1200" dirty="0">
                          <a:latin typeface="游ゴシック" panose="020B0400000000000000" pitchFamily="50" charset="-128"/>
                          <a:ea typeface="游ゴシック" panose="020B0400000000000000" pitchFamily="50" charset="-128"/>
                        </a:rPr>
                        <a:t>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r>
                        <a:rPr lang="ja-JP" altLang="en-US" sz="1200" dirty="0">
                          <a:latin typeface="游ゴシック" panose="020B0400000000000000" pitchFamily="50" charset="-128"/>
                          <a:ea typeface="游ゴシック" panose="020B0400000000000000" pitchFamily="50" charset="-128"/>
                        </a:rPr>
                        <a:t>・アンバサダー活動</a:t>
                      </a:r>
                    </a:p>
                    <a:p>
                      <a:r>
                        <a:rPr lang="ja-JP" altLang="en-US" sz="1200" dirty="0">
                          <a:latin typeface="游ゴシック" panose="020B0400000000000000" pitchFamily="50" charset="-128"/>
                          <a:ea typeface="游ゴシック" panose="020B0400000000000000" pitchFamily="50" charset="-128"/>
                        </a:rPr>
                        <a:t>・トレーニング</a:t>
                      </a:r>
                    </a:p>
                    <a:p>
                      <a:r>
                        <a:rPr lang="ja-JP" altLang="en-US" sz="1200" dirty="0">
                          <a:latin typeface="游ゴシック" panose="020B0400000000000000" pitchFamily="50" charset="-128"/>
                          <a:ea typeface="游ゴシック" panose="020B0400000000000000" pitchFamily="50" charset="-128"/>
                        </a:rPr>
                        <a:t>・アプリ</a:t>
                      </a:r>
                      <a:r>
                        <a:rPr lang="en-US" altLang="ja-JP" sz="1200" dirty="0">
                          <a:latin typeface="游ゴシック" panose="020B0400000000000000" pitchFamily="50" charset="-128"/>
                          <a:ea typeface="游ゴシック" panose="020B0400000000000000" pitchFamily="50" charset="-128"/>
                        </a:rPr>
                        <a:t>/</a:t>
                      </a:r>
                      <a:r>
                        <a:rPr lang="ja-JP" altLang="en-US" sz="1200" dirty="0">
                          <a:latin typeface="游ゴシック" panose="020B0400000000000000" pitchFamily="50" charset="-128"/>
                          <a:ea typeface="游ゴシック" panose="020B0400000000000000" pitchFamily="50" charset="-128"/>
                        </a:rPr>
                        <a:t>フロー開発支援と保守</a:t>
                      </a:r>
                      <a:endParaRPr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2651997502"/>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製造業</a:t>
                      </a:r>
                    </a:p>
                    <a:p>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・インフラの設定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・ルール、ポリシー設定</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・初心者向けトレーニング提供</a:t>
                      </a:r>
                      <a:endParaRPr kumimoji="1" lang="en-US" altLang="ja-JP" sz="1200" dirty="0">
                        <a:latin typeface="游ゴシック" panose="020B0400000000000000" pitchFamily="50" charset="-128"/>
                        <a:ea typeface="游ゴシック" panose="020B0400000000000000" pitchFamily="50" charset="-128"/>
                      </a:endParaRPr>
                    </a:p>
                    <a:p>
                      <a:pPr marL="0" indent="0">
                        <a:buFont typeface="Arial" panose="020B0604020202020204" pitchFamily="34" charset="0"/>
                        <a:buNone/>
                      </a:pPr>
                      <a:r>
                        <a:rPr kumimoji="1" lang="ja-JP" altLang="en-US" sz="1200" dirty="0">
                          <a:latin typeface="游ゴシック" panose="020B0400000000000000" pitchFamily="50" charset="-128"/>
                          <a:ea typeface="游ゴシック" panose="020B0400000000000000" pitchFamily="50" charset="-128"/>
                        </a:rPr>
                        <a:t>・各種マニュアル提供</a:t>
                      </a:r>
                    </a:p>
                  </a:txBody>
                  <a:tcPr/>
                </a:tc>
                <a:tc>
                  <a:txBody>
                    <a:bodyPr/>
                    <a:lstStyle/>
                    <a:p>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（外部ベンダーで対応）</a:t>
                      </a:r>
                      <a:endParaRPr kumimoji="1" lang="en-US" altLang="ja-JP" sz="1200" dirty="0">
                        <a:latin typeface="游ゴシック" panose="020B0400000000000000" pitchFamily="50" charset="-128"/>
                        <a:ea typeface="游ゴシック" panose="020B0400000000000000" pitchFamily="50" charset="-128"/>
                      </a:endParaRPr>
                    </a:p>
                    <a:p>
                      <a:r>
                        <a:rPr kumimoji="1" lang="ja-JP" altLang="en-US" sz="1200" dirty="0">
                          <a:latin typeface="游ゴシック" panose="020B0400000000000000" pitchFamily="50" charset="-128"/>
                          <a:ea typeface="游ゴシック" panose="020B0400000000000000" pitchFamily="50" charset="-128"/>
                        </a:rPr>
                        <a:t>・開発案件相談</a:t>
                      </a:r>
                      <a:br>
                        <a:rPr kumimoji="1" lang="en-US" altLang="ja-JP" sz="1200" dirty="0">
                          <a:latin typeface="游ゴシック" panose="020B0400000000000000" pitchFamily="50" charset="-128"/>
                          <a:ea typeface="游ゴシック" panose="020B0400000000000000" pitchFamily="50" charset="-128"/>
                        </a:rPr>
                      </a:br>
                      <a:r>
                        <a:rPr kumimoji="1" lang="ja-JP" altLang="en-US" sz="1200" dirty="0">
                          <a:latin typeface="游ゴシック" panose="020B0400000000000000" pitchFamily="50" charset="-128"/>
                          <a:ea typeface="游ゴシック" panose="020B0400000000000000" pitchFamily="50" charset="-128"/>
                        </a:rPr>
                        <a:t>（外部ベンダで対応）</a:t>
                      </a:r>
                      <a:endParaRPr kumimoji="1" lang="en-US" altLang="ja-JP" sz="1200" dirty="0">
                        <a:latin typeface="游ゴシック" panose="020B0400000000000000" pitchFamily="50" charset="-128"/>
                        <a:ea typeface="游ゴシック" panose="020B0400000000000000" pitchFamily="50" charset="-128"/>
                      </a:endParaRPr>
                    </a:p>
                    <a:p>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835165974"/>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運輸業</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インフラ設定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コミュニティ運営</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a:t>
                      </a:r>
                      <a:r>
                        <a:rPr kumimoji="1" lang="en-US" altLang="ja-JP" sz="1200" dirty="0">
                          <a:latin typeface="游ゴシック" panose="020B0400000000000000" pitchFamily="50" charset="-128"/>
                          <a:ea typeface="游ゴシック" panose="020B0400000000000000" pitchFamily="50" charset="-128"/>
                        </a:rPr>
                        <a:t>/</a:t>
                      </a:r>
                      <a:r>
                        <a:rPr kumimoji="1" lang="ja-JP" altLang="en-US" sz="1200" dirty="0">
                          <a:latin typeface="游ゴシック" panose="020B0400000000000000" pitchFamily="50" charset="-128"/>
                          <a:ea typeface="游ゴシック" panose="020B0400000000000000" pitchFamily="50" charset="-128"/>
                        </a:rPr>
                        <a:t>フロー開発支援と保守</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endParaRPr kumimoji="1" lang="ja-JP" altLang="en-US" sz="1200" dirty="0">
                        <a:latin typeface="游ゴシック" panose="020B0400000000000000" pitchFamily="50" charset="-128"/>
                        <a:ea typeface="游ゴシック" panose="020B0400000000000000" pitchFamily="50" charset="-128"/>
                      </a:endParaRPr>
                    </a:p>
                  </a:txBody>
                  <a:tcPr/>
                </a:tc>
                <a:extLst>
                  <a:ext uri="{0D108BD9-81ED-4DB2-BD59-A6C34878D82A}">
                    <a16:rowId xmlns:a16="http://schemas.microsoft.com/office/drawing/2014/main" val="3263670418"/>
                  </a:ext>
                </a:extLst>
              </a:tr>
              <a:tr h="623184">
                <a:tc>
                  <a:txBody>
                    <a:bodyPr/>
                    <a:lstStyle/>
                    <a:p>
                      <a:r>
                        <a:rPr kumimoji="1" lang="ja-JP" altLang="en-US" sz="1200" dirty="0">
                          <a:latin typeface="游ゴシック" panose="020B0400000000000000" pitchFamily="50" charset="-128"/>
                          <a:ea typeface="游ゴシック" panose="020B0400000000000000" pitchFamily="50" charset="-128"/>
                        </a:rPr>
                        <a:t>製薬業界</a:t>
                      </a:r>
                      <a:endParaRPr kumimoji="1" lang="en-US" altLang="ja-JP"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ルール、ポリシー策定</a:t>
                      </a:r>
                      <a:endParaRPr kumimoji="1" lang="en-US" altLang="ja-JP" sz="1200" dirty="0">
                        <a:latin typeface="游ゴシック" panose="020B0400000000000000" pitchFamily="50" charset="-128"/>
                        <a:ea typeface="游ゴシック" panose="020B0400000000000000" pitchFamily="50" charset="-128"/>
                      </a:endParaRP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ユーザーガイド作成</a:t>
                      </a:r>
                      <a:r>
                        <a:rPr kumimoji="1" lang="en-US" altLang="ja-JP" sz="1200" dirty="0">
                          <a:latin typeface="游ゴシック" panose="020B0400000000000000" pitchFamily="50" charset="-128"/>
                          <a:ea typeface="游ゴシック" panose="020B0400000000000000" pitchFamily="50" charset="-128"/>
                        </a:rPr>
                        <a:t>(SPO</a:t>
                      </a:r>
                      <a:r>
                        <a:rPr kumimoji="1" lang="ja-JP" altLang="en-US" sz="1200" dirty="0">
                          <a:latin typeface="游ゴシック" panose="020B0400000000000000" pitchFamily="50" charset="-128"/>
                          <a:ea typeface="游ゴシック" panose="020B0400000000000000" pitchFamily="50" charset="-128"/>
                        </a:rPr>
                        <a:t>上に公開</a:t>
                      </a:r>
                      <a:r>
                        <a:rPr kumimoji="1" lang="en-US" altLang="ja-JP" sz="1200" dirty="0">
                          <a:latin typeface="游ゴシック" panose="020B0400000000000000" pitchFamily="50" charset="-128"/>
                          <a:ea typeface="游ゴシック" panose="020B0400000000000000" pitchFamily="50" charset="-128"/>
                        </a:rPr>
                        <a:t>)</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テクニカル</a:t>
                      </a:r>
                      <a:r>
                        <a:rPr kumimoji="1" lang="en-US" altLang="ja-JP" sz="1200" dirty="0">
                          <a:latin typeface="游ゴシック" panose="020B0400000000000000" pitchFamily="50" charset="-128"/>
                          <a:ea typeface="游ゴシック" panose="020B0400000000000000" pitchFamily="50" charset="-128"/>
                        </a:rPr>
                        <a:t>QA</a:t>
                      </a:r>
                      <a:br>
                        <a:rPr kumimoji="1" lang="en-US" altLang="ja-JP" sz="1200" dirty="0">
                          <a:latin typeface="游ゴシック" panose="020B0400000000000000" pitchFamily="50" charset="-128"/>
                          <a:ea typeface="游ゴシック" panose="020B0400000000000000" pitchFamily="50" charset="-128"/>
                        </a:rPr>
                      </a:br>
                      <a:endParaRPr kumimoji="1" lang="ja-JP" altLang="en-US" sz="1200" dirty="0">
                        <a:latin typeface="游ゴシック" panose="020B0400000000000000" pitchFamily="50" charset="-128"/>
                        <a:ea typeface="游ゴシック" panose="020B0400000000000000" pitchFamily="50" charset="-128"/>
                      </a:endParaRP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アプリの保守、設計書の作成</a:t>
                      </a:r>
                    </a:p>
                  </a:txBody>
                  <a:tcPr/>
                </a:tc>
                <a:extLst>
                  <a:ext uri="{0D108BD9-81ED-4DB2-BD59-A6C34878D82A}">
                    <a16:rowId xmlns:a16="http://schemas.microsoft.com/office/drawing/2014/main" val="3378721505"/>
                  </a:ext>
                </a:extLst>
              </a:tr>
              <a:tr h="623184">
                <a:tc>
                  <a:txBody>
                    <a:bodyPr/>
                    <a:lstStyle/>
                    <a:p>
                      <a:r>
                        <a:rPr kumimoji="1" lang="zh-TW" altLang="en-US" sz="1200" dirty="0">
                          <a:latin typeface="游ゴシック" panose="020B0400000000000000" pitchFamily="50" charset="-128"/>
                          <a:ea typeface="游ゴシック" panose="020B0400000000000000" pitchFamily="50" charset="-128"/>
                        </a:rPr>
                        <a:t>保険業</a:t>
                      </a:r>
                    </a:p>
                  </a:txBody>
                  <a:tcPr/>
                </a:tc>
                <a:tc>
                  <a:txBody>
                    <a:bodyPr/>
                    <a:lstStyle/>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社内システムとの整合性や影響度の確認</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社内既存環境を踏まえたアドバイス</a:t>
                      </a:r>
                    </a:p>
                  </a:txBody>
                  <a:tcPr/>
                </a:tc>
                <a:tc>
                  <a:txBody>
                    <a:bodyPr/>
                    <a:lstStyle/>
                    <a:p>
                      <a:pPr marL="171450" indent="-171450">
                        <a:buFont typeface="Arial" panose="020B0604020202020204" pitchFamily="34" charset="0"/>
                        <a:buChar char="•"/>
                      </a:pPr>
                      <a:r>
                        <a:rPr kumimoji="1" lang="en-US" altLang="ja-JP" sz="1200" dirty="0">
                          <a:latin typeface="游ゴシック" panose="020B0400000000000000" pitchFamily="50" charset="-128"/>
                          <a:ea typeface="游ゴシック" panose="020B0400000000000000" pitchFamily="50" charset="-128"/>
                        </a:rPr>
                        <a:t>QA</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運用・管理</a:t>
                      </a:r>
                    </a:p>
                    <a:p>
                      <a:pPr marL="171450" indent="-171450">
                        <a:buFont typeface="Arial" panose="020B0604020202020204" pitchFamily="34" charset="0"/>
                        <a:buChar char="•"/>
                      </a:pPr>
                      <a:r>
                        <a:rPr kumimoji="1" lang="ja-JP" altLang="en-US" sz="1200" dirty="0">
                          <a:latin typeface="游ゴシック" panose="020B0400000000000000" pitchFamily="50" charset="-128"/>
                          <a:ea typeface="游ゴシック" panose="020B0400000000000000" pitchFamily="50" charset="-128"/>
                        </a:rPr>
                        <a:t>トレーニング他</a:t>
                      </a:r>
                    </a:p>
                  </a:txBody>
                  <a:tcPr/>
                </a:tc>
                <a:extLst>
                  <a:ext uri="{0D108BD9-81ED-4DB2-BD59-A6C34878D82A}">
                    <a16:rowId xmlns:a16="http://schemas.microsoft.com/office/drawing/2014/main" val="4213508282"/>
                  </a:ext>
                </a:extLst>
              </a:tr>
            </a:tbl>
          </a:graphicData>
        </a:graphic>
      </p:graphicFrame>
      <p:sp>
        <p:nvSpPr>
          <p:cNvPr id="5" name="Title 1">
            <a:extLst>
              <a:ext uri="{FF2B5EF4-FFF2-40B4-BE49-F238E27FC236}">
                <a16:creationId xmlns:a16="http://schemas.microsoft.com/office/drawing/2014/main" id="{88679246-6CF6-45D6-B60A-123438CEA58D}"/>
              </a:ext>
            </a:extLst>
          </p:cNvPr>
          <p:cNvSpPr txBox="1">
            <a:spLocks/>
          </p:cNvSpPr>
          <p:nvPr/>
        </p:nvSpPr>
        <p:spPr>
          <a:xfrm>
            <a:off x="310450" y="202319"/>
            <a:ext cx="1140142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latin typeface="游ゴシック" panose="020B0400000000000000" pitchFamily="50" charset="-128"/>
                <a:ea typeface="游ゴシック" panose="020B0400000000000000" pitchFamily="50" charset="-128"/>
              </a:rPr>
              <a:t>事例：</a:t>
            </a:r>
            <a:r>
              <a:rPr lang="en-US" altLang="ja-JP" dirty="0">
                <a:latin typeface="游ゴシック" panose="020B0400000000000000" pitchFamily="50" charset="-128"/>
                <a:ea typeface="游ゴシック" panose="020B0400000000000000" pitchFamily="50" charset="-128"/>
              </a:rPr>
              <a:t>IT</a:t>
            </a:r>
            <a:r>
              <a:rPr lang="ja-JP" altLang="en-US" dirty="0">
                <a:latin typeface="游ゴシック" panose="020B0400000000000000" pitchFamily="50" charset="-128"/>
                <a:ea typeface="游ゴシック" panose="020B0400000000000000" pitchFamily="50" charset="-128"/>
              </a:rPr>
              <a:t>サポート範囲と対象外</a:t>
            </a:r>
          </a:p>
        </p:txBody>
      </p:sp>
    </p:spTree>
    <p:extLst>
      <p:ext uri="{BB962C8B-B14F-4D97-AF65-F5344CB8AC3E}">
        <p14:creationId xmlns:p14="http://schemas.microsoft.com/office/powerpoint/2010/main" val="62843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Template">
  <a:themeElements>
    <a:clrScheme name="Custom 12">
      <a:dk1>
        <a:srgbClr val="191919"/>
      </a:dk1>
      <a:lt1>
        <a:srgbClr val="FFFFFF"/>
      </a:lt1>
      <a:dk2>
        <a:srgbClr val="742774"/>
      </a:dk2>
      <a:lt2>
        <a:srgbClr val="EAEAEA"/>
      </a:lt2>
      <a:accent1>
        <a:srgbClr val="742774"/>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68df0154-4cc7-4f82-8fe5-4a0669c63ee0">
      <Terms xmlns="http://schemas.microsoft.com/office/infopath/2007/PartnerControls"/>
    </lcf76f155ced4ddcb4097134ff3c332f>
    <SharedWithUsers xmlns="54d26701-36d8-4e8f-8fa1-4193f09e5881">
      <UserInfo>
        <DisplayName>Aaron Bode (Aaron)</DisplayName>
        <AccountId>183</AccountId>
        <AccountType/>
      </UserInfo>
      <UserInfo>
        <DisplayName>Kathy Osborne</DisplayName>
        <AccountId>15</AccountId>
        <AccountType/>
      </UserInfo>
      <UserInfo>
        <DisplayName>Jessie Hwang</DisplayName>
        <AccountId>175</AccountId>
        <AccountType/>
      </UserInfo>
      <UserInfo>
        <DisplayName>Manuela Pichler</DisplayName>
        <AccountId>17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DEB4DC7F1EA7468CF71E9792CEEBF8" ma:contentTypeVersion="14" ma:contentTypeDescription="Create a new document." ma:contentTypeScope="" ma:versionID="3bee17afc6884573456af8cab9b979a0">
  <xsd:schema xmlns:xsd="http://www.w3.org/2001/XMLSchema" xmlns:xs="http://www.w3.org/2001/XMLSchema" xmlns:p="http://schemas.microsoft.com/office/2006/metadata/properties" xmlns:ns2="68df0154-4cc7-4f82-8fe5-4a0669c63ee0" xmlns:ns3="54d26701-36d8-4e8f-8fa1-4193f09e5881" xmlns:ns4="230e9df3-be65-4c73-a93b-d1236ebd677e" targetNamespace="http://schemas.microsoft.com/office/2006/metadata/properties" ma:root="true" ma:fieldsID="d06929ca2ad435ff4fbaf45c30cb00f6" ns2:_="" ns3:_="" ns4:_="">
    <xsd:import namespace="68df0154-4cc7-4f82-8fe5-4a0669c63ee0"/>
    <xsd:import namespace="54d26701-36d8-4e8f-8fa1-4193f09e588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f0154-4cc7-4f82-8fe5-4a0669c63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d26701-36d8-4e8f-8fa1-4193f09e58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0f0ba6a-bda1-409c-876e-ace7ba2a5aae}" ma:internalName="TaxCatchAll" ma:showField="CatchAllData" ma:web="54d26701-36d8-4e8f-8fa1-4193f09e5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46AEB8-F3A1-416B-B066-922576215461}">
  <ds:schemaRefs>
    <ds:schemaRef ds:uri="http://schemas.microsoft.com/sharepoint/v3/contenttype/forms"/>
  </ds:schemaRefs>
</ds:datastoreItem>
</file>

<file path=customXml/itemProps2.xml><?xml version="1.0" encoding="utf-8"?>
<ds:datastoreItem xmlns:ds="http://schemas.openxmlformats.org/officeDocument/2006/customXml" ds:itemID="{99940247-7260-4904-A269-D0EC877A65F2}">
  <ds:schemaRefs>
    <ds:schemaRef ds:uri="http://purl.org/dc/dcmitype/"/>
    <ds:schemaRef ds:uri="http://purl.org/dc/terms/"/>
    <ds:schemaRef ds:uri="http://schemas.microsoft.com/office/2006/metadata/properties"/>
    <ds:schemaRef ds:uri="http://schemas.microsoft.com/office/infopath/2007/PartnerControls"/>
    <ds:schemaRef ds:uri="68df0154-4cc7-4f82-8fe5-4a0669c63ee0"/>
    <ds:schemaRef ds:uri="http://schemas.microsoft.com/office/2006/documentManagement/types"/>
    <ds:schemaRef ds:uri="54d26701-36d8-4e8f-8fa1-4193f09e5881"/>
    <ds:schemaRef ds:uri="http://purl.org/dc/elements/1.1/"/>
    <ds:schemaRef ds:uri="http://schemas.openxmlformats.org/package/2006/metadata/core-properties"/>
    <ds:schemaRef ds:uri="230e9df3-be65-4c73-a93b-d1236ebd677e"/>
    <ds:schemaRef ds:uri="http://www.w3.org/XML/1998/namespace"/>
  </ds:schemaRefs>
</ds:datastoreItem>
</file>

<file path=customXml/itemProps3.xml><?xml version="1.0" encoding="utf-8"?>
<ds:datastoreItem xmlns:ds="http://schemas.openxmlformats.org/officeDocument/2006/customXml" ds:itemID="{45AC2159-E08F-4CB5-B2AE-6DCB2D0CC579}">
  <ds:schemaRefs>
    <ds:schemaRef ds:uri="230e9df3-be65-4c73-a93b-d1236ebd677e"/>
    <ds:schemaRef ds:uri="54d26701-36d8-4e8f-8fa1-4193f09e5881"/>
    <ds:schemaRef ds:uri="68df0154-4cc7-4f82-8fe5-4a0669c63e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709</TotalTime>
  <Words>3744</Words>
  <Application>Microsoft Office PowerPoint</Application>
  <PresentationFormat>ワイド画面</PresentationFormat>
  <Paragraphs>384</Paragraphs>
  <Slides>17</Slides>
  <Notes>12</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17</vt:i4>
      </vt:variant>
    </vt:vector>
  </HeadingPairs>
  <TitlesOfParts>
    <vt:vector size="27" baseType="lpstr">
      <vt:lpstr>Meiryo UI</vt:lpstr>
      <vt:lpstr>游ゴシック</vt:lpstr>
      <vt:lpstr>Arial</vt:lpstr>
      <vt:lpstr>Calibri</vt:lpstr>
      <vt:lpstr>Consolas</vt:lpstr>
      <vt:lpstr>Courier New</vt:lpstr>
      <vt:lpstr>Segoe UI</vt:lpstr>
      <vt:lpstr>Segoe UI Semibold</vt:lpstr>
      <vt:lpstr>Wingdings</vt:lpstr>
      <vt:lpstr>White Template</vt:lpstr>
      <vt:lpstr>ワークブック形式： Power Platform  ローコード開発を促進する 7つのピース</vt:lpstr>
      <vt:lpstr>PowerPoint プレゼンテーション</vt:lpstr>
      <vt:lpstr>① エグゼクティブスポンサーの関与（ビジョンと戦略）</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Power Platform Adoption Planning Workbook</dc:title>
  <dc:subject/>
  <dc:creator>Kelly Pow</dc:creator>
  <cp:keywords/>
  <dc:description/>
  <cp:lastModifiedBy>Nagaaki Iwata</cp:lastModifiedBy>
  <cp:revision>5</cp:revision>
  <dcterms:created xsi:type="dcterms:W3CDTF">2021-06-18T02:21:46Z</dcterms:created>
  <dcterms:modified xsi:type="dcterms:W3CDTF">2022-03-23T00:00:43Z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0x01010074DEB4DC7F1EA7468CF71E9792CEEBF8</vt:lpwstr>
  </property>
  <property fmtid="{D5CDD505-2E9C-101B-9397-08002B2CF9AE}" pid="3" name="MediaServiceImageTags">
    <vt:lpwstr/>
  </property>
</Properties>
</file>